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2" r:id="rId4"/>
  </p:sldMasterIdLst>
  <p:notesMasterIdLst>
    <p:notesMasterId r:id="rId75"/>
  </p:notesMasterIdLst>
  <p:sldIdLst>
    <p:sldId id="257" r:id="rId5"/>
    <p:sldId id="258" r:id="rId6"/>
    <p:sldId id="1662" r:id="rId7"/>
    <p:sldId id="399" r:id="rId8"/>
    <p:sldId id="400" r:id="rId9"/>
    <p:sldId id="1652" r:id="rId10"/>
    <p:sldId id="1663" r:id="rId11"/>
    <p:sldId id="1664" r:id="rId12"/>
    <p:sldId id="1665" r:id="rId13"/>
    <p:sldId id="735" r:id="rId14"/>
    <p:sldId id="1667" r:id="rId15"/>
    <p:sldId id="1668" r:id="rId16"/>
    <p:sldId id="1669" r:id="rId17"/>
    <p:sldId id="2134805358" r:id="rId18"/>
    <p:sldId id="1638" r:id="rId19"/>
    <p:sldId id="1639" r:id="rId20"/>
    <p:sldId id="2134805360" r:id="rId21"/>
    <p:sldId id="2134805361" r:id="rId22"/>
    <p:sldId id="2134805362" r:id="rId23"/>
    <p:sldId id="2134805344" r:id="rId24"/>
    <p:sldId id="2134805343" r:id="rId25"/>
    <p:sldId id="2134805353" r:id="rId26"/>
    <p:sldId id="2134805354" r:id="rId27"/>
    <p:sldId id="2134805355" r:id="rId28"/>
    <p:sldId id="373" r:id="rId29"/>
    <p:sldId id="2134805350" r:id="rId30"/>
    <p:sldId id="2134805351" r:id="rId31"/>
    <p:sldId id="2134805356" r:id="rId32"/>
    <p:sldId id="2134805357" r:id="rId33"/>
    <p:sldId id="2134805359" r:id="rId34"/>
    <p:sldId id="1640" r:id="rId35"/>
    <p:sldId id="1641" r:id="rId36"/>
    <p:sldId id="688" r:id="rId37"/>
    <p:sldId id="689" r:id="rId38"/>
    <p:sldId id="1642" r:id="rId39"/>
    <p:sldId id="700" r:id="rId40"/>
    <p:sldId id="1643" r:id="rId41"/>
    <p:sldId id="673" r:id="rId42"/>
    <p:sldId id="1648" r:id="rId43"/>
    <p:sldId id="703" r:id="rId44"/>
    <p:sldId id="716" r:id="rId45"/>
    <p:sldId id="692" r:id="rId46"/>
    <p:sldId id="2134805379" r:id="rId47"/>
    <p:sldId id="2134805380" r:id="rId48"/>
    <p:sldId id="2134805381" r:id="rId49"/>
    <p:sldId id="2134805383" r:id="rId50"/>
    <p:sldId id="2134805385" r:id="rId51"/>
    <p:sldId id="2134805384" r:id="rId52"/>
    <p:sldId id="2134805372" r:id="rId53"/>
    <p:sldId id="2134805373" r:id="rId54"/>
    <p:sldId id="2134805374" r:id="rId55"/>
    <p:sldId id="2134805375" r:id="rId56"/>
    <p:sldId id="2134805376" r:id="rId57"/>
    <p:sldId id="2134805377" r:id="rId58"/>
    <p:sldId id="2134805378" r:id="rId59"/>
    <p:sldId id="2134805363" r:id="rId60"/>
    <p:sldId id="2134805364" r:id="rId61"/>
    <p:sldId id="2134805365" r:id="rId62"/>
    <p:sldId id="2134805386" r:id="rId63"/>
    <p:sldId id="2134805387" r:id="rId64"/>
    <p:sldId id="2134805368" r:id="rId65"/>
    <p:sldId id="2134805370" r:id="rId66"/>
    <p:sldId id="2134805390" r:id="rId67"/>
    <p:sldId id="2134805388" r:id="rId68"/>
    <p:sldId id="2134805369" r:id="rId69"/>
    <p:sldId id="2134805371" r:id="rId70"/>
    <p:sldId id="2134805391" r:id="rId71"/>
    <p:sldId id="2134805389" r:id="rId72"/>
    <p:sldId id="2134805392" r:id="rId73"/>
    <p:sldId id="2134805393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Lakehouse" id="{F5BCA46C-4C02-432A-849A-14EB1332860C}">
          <p14:sldIdLst>
            <p14:sldId id="257"/>
            <p14:sldId id="258"/>
            <p14:sldId id="1662"/>
            <p14:sldId id="399"/>
            <p14:sldId id="400"/>
            <p14:sldId id="1652"/>
            <p14:sldId id="1663"/>
            <p14:sldId id="1664"/>
            <p14:sldId id="1665"/>
            <p14:sldId id="735"/>
            <p14:sldId id="1667"/>
            <p14:sldId id="1668"/>
            <p14:sldId id="1669"/>
            <p14:sldId id="2134805358"/>
            <p14:sldId id="1638"/>
            <p14:sldId id="1639"/>
            <p14:sldId id="2134805360"/>
            <p14:sldId id="2134805361"/>
            <p14:sldId id="2134805362"/>
          </p14:sldIdLst>
        </p14:section>
        <p14:section name="Lakehouse in a Day" id="{FAA955A6-432D-4E81-A80F-9A919B8883A6}">
          <p14:sldIdLst>
            <p14:sldId id="2134805344"/>
            <p14:sldId id="2134805343"/>
            <p14:sldId id="2134805353"/>
            <p14:sldId id="2134805354"/>
            <p14:sldId id="2134805355"/>
            <p14:sldId id="373"/>
            <p14:sldId id="2134805350"/>
            <p14:sldId id="2134805351"/>
            <p14:sldId id="2134805356"/>
            <p14:sldId id="2134805357"/>
          </p14:sldIdLst>
        </p14:section>
        <p14:section name="Just Enough Spark" id="{741043A3-B23E-48C8-9C21-F9E8B47E0937}">
          <p14:sldIdLst>
            <p14:sldId id="2134805359"/>
            <p14:sldId id="1640"/>
            <p14:sldId id="1641"/>
            <p14:sldId id="688"/>
            <p14:sldId id="689"/>
            <p14:sldId id="1642"/>
            <p14:sldId id="700"/>
            <p14:sldId id="1643"/>
            <p14:sldId id="673"/>
            <p14:sldId id="1648"/>
            <p14:sldId id="703"/>
            <p14:sldId id="716"/>
            <p14:sldId id="692"/>
          </p14:sldIdLst>
        </p14:section>
        <p14:section name="SparkSQL" id="{D42ABB15-9CAE-4A04-A6D9-5FEC6B132084}">
          <p14:sldIdLst>
            <p14:sldId id="2134805379"/>
            <p14:sldId id="2134805380"/>
            <p14:sldId id="2134805381"/>
            <p14:sldId id="2134805383"/>
            <p14:sldId id="2134805385"/>
            <p14:sldId id="2134805384"/>
          </p14:sldIdLst>
        </p14:section>
        <p14:section name="Data Flows Intro" id="{F106537D-41B9-44B8-B056-478FC512CD16}">
          <p14:sldIdLst>
            <p14:sldId id="2134805372"/>
            <p14:sldId id="2134805373"/>
            <p14:sldId id="2134805374"/>
            <p14:sldId id="2134805375"/>
            <p14:sldId id="2134805376"/>
            <p14:sldId id="2134805377"/>
            <p14:sldId id="2134805378"/>
            <p14:sldId id="2134805363"/>
          </p14:sldIdLst>
        </p14:section>
        <p14:section name="Bronze Layer" id="{3AEE9041-57D7-4FEA-BD3A-2B1743A26716}">
          <p14:sldIdLst>
            <p14:sldId id="2134805364"/>
            <p14:sldId id="2134805365"/>
            <p14:sldId id="2134805386"/>
            <p14:sldId id="2134805387"/>
          </p14:sldIdLst>
        </p14:section>
        <p14:section name="Silver Layer" id="{32E0C447-09A5-4F15-A7F8-1CA869240F5F}">
          <p14:sldIdLst>
            <p14:sldId id="2134805368"/>
            <p14:sldId id="2134805370"/>
            <p14:sldId id="2134805390"/>
            <p14:sldId id="2134805388"/>
          </p14:sldIdLst>
        </p14:section>
        <p14:section name="Gold Layer" id="{268DEC01-4432-4DD9-ADB0-C687925254C6}">
          <p14:sldIdLst>
            <p14:sldId id="2134805369"/>
            <p14:sldId id="2134805371"/>
            <p14:sldId id="2134805391"/>
            <p14:sldId id="2134805389"/>
          </p14:sldIdLst>
        </p14:section>
        <p14:section name="Serving &amp; Orch" id="{A21EE8C2-32D9-4A1D-8A1B-BD484ABA2F05}">
          <p14:sldIdLst>
            <p14:sldId id="2134805392"/>
            <p14:sldId id="21348053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002C5C"/>
    <a:srgbClr val="006FBA"/>
    <a:srgbClr val="0078D4"/>
    <a:srgbClr val="EFF785"/>
    <a:srgbClr val="F5FA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2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Wykes" userId="7d19576b-b306-40e7-8311-2da98667349c" providerId="ADAL" clId="{9743B0C6-7E83-4A7E-ABBB-46E0F4DFEEA8}"/>
    <pc:docChg chg="modSld sldOrd">
      <pc:chgData name="Anna Wykes" userId="7d19576b-b306-40e7-8311-2da98667349c" providerId="ADAL" clId="{9743B0C6-7E83-4A7E-ABBB-46E0F4DFEEA8}" dt="2020-07-08T11:40:25.993" v="1"/>
      <pc:docMkLst>
        <pc:docMk/>
      </pc:docMkLst>
      <pc:sldChg chg="ord">
        <pc:chgData name="Anna Wykes" userId="7d19576b-b306-40e7-8311-2da98667349c" providerId="ADAL" clId="{9743B0C6-7E83-4A7E-ABBB-46E0F4DFEEA8}" dt="2020-07-08T11:40:25.993" v="1"/>
        <pc:sldMkLst>
          <pc:docMk/>
          <pc:sldMk cId="3614150352" sldId="709"/>
        </pc:sldMkLst>
      </pc:sldChg>
    </pc:docChg>
  </pc:docChgLst>
  <pc:docChgLst>
    <pc:chgData name="Terry McCann" userId="f51c1282-13ea-4059-b589-7574b255b1f3" providerId="ADAL" clId="{E5A58976-AD45-43BA-B28A-4816E5E47560}"/>
    <pc:docChg chg="undo custSel mod addSld delSld modSld sldOrd">
      <pc:chgData name="Terry McCann" userId="f51c1282-13ea-4059-b589-7574b255b1f3" providerId="ADAL" clId="{E5A58976-AD45-43BA-B28A-4816E5E47560}" dt="2019-07-29T07:38:47.857" v="207"/>
      <pc:docMkLst>
        <pc:docMk/>
      </pc:docMkLst>
      <pc:sldChg chg="modTransition">
        <pc:chgData name="Terry McCann" userId="f51c1282-13ea-4059-b589-7574b255b1f3" providerId="ADAL" clId="{E5A58976-AD45-43BA-B28A-4816E5E47560}" dt="2019-07-29T07:38:47.857" v="207"/>
        <pc:sldMkLst>
          <pc:docMk/>
          <pc:sldMk cId="265293082" sldId="256"/>
        </pc:sldMkLst>
      </pc:sldChg>
      <pc:sldChg chg="modTransition">
        <pc:chgData name="Terry McCann" userId="f51c1282-13ea-4059-b589-7574b255b1f3" providerId="ADAL" clId="{E5A58976-AD45-43BA-B28A-4816E5E47560}" dt="2019-07-29T07:38:47.857" v="207"/>
        <pc:sldMkLst>
          <pc:docMk/>
          <pc:sldMk cId="1072890225" sldId="257"/>
        </pc:sldMkLst>
      </pc:sldChg>
      <pc:sldChg chg="modSp modTransition">
        <pc:chgData name="Terry McCann" userId="f51c1282-13ea-4059-b589-7574b255b1f3" providerId="ADAL" clId="{E5A58976-AD45-43BA-B28A-4816E5E47560}" dt="2019-07-29T07:38:47.857" v="207"/>
        <pc:sldMkLst>
          <pc:docMk/>
          <pc:sldMk cId="1816549488" sldId="258"/>
        </pc:sldMkLst>
        <pc:spChg chg="mod">
          <ac:chgData name="Terry McCann" userId="f51c1282-13ea-4059-b589-7574b255b1f3" providerId="ADAL" clId="{E5A58976-AD45-43BA-B28A-4816E5E47560}" dt="2019-07-26T10:42:39.084" v="61" actId="20577"/>
          <ac:spMkLst>
            <pc:docMk/>
            <pc:sldMk cId="1816549488" sldId="258"/>
            <ac:spMk id="4" creationId="{9015FF40-6DC5-4649-A1B4-DBB2E1596B44}"/>
          </ac:spMkLst>
        </pc:spChg>
      </pc:sldChg>
      <pc:sldChg chg="addSp delSp modSp modTransition modAnim">
        <pc:chgData name="Terry McCann" userId="f51c1282-13ea-4059-b589-7574b255b1f3" providerId="ADAL" clId="{E5A58976-AD45-43BA-B28A-4816E5E47560}" dt="2019-07-29T07:38:47.857" v="207"/>
        <pc:sldMkLst>
          <pc:docMk/>
          <pc:sldMk cId="330866264" sldId="259"/>
        </pc:sldMkLst>
        <pc:spChg chg="mod topLvl">
          <ac:chgData name="Terry McCann" userId="f51c1282-13ea-4059-b589-7574b255b1f3" providerId="ADAL" clId="{E5A58976-AD45-43BA-B28A-4816E5E47560}" dt="2019-07-28T21:09:13.017" v="94" actId="164"/>
          <ac:spMkLst>
            <pc:docMk/>
            <pc:sldMk cId="330866264" sldId="259"/>
            <ac:spMk id="4" creationId="{6C30EEC6-34A1-4E9C-A246-B5045CF002AB}"/>
          </ac:spMkLst>
        </pc:spChg>
        <pc:spChg chg="mod topLvl">
          <ac:chgData name="Terry McCann" userId="f51c1282-13ea-4059-b589-7574b255b1f3" providerId="ADAL" clId="{E5A58976-AD45-43BA-B28A-4816E5E47560}" dt="2019-07-28T21:09:13.017" v="94" actId="164"/>
          <ac:spMkLst>
            <pc:docMk/>
            <pc:sldMk cId="330866264" sldId="259"/>
            <ac:spMk id="9" creationId="{5492FAC7-2774-4FD2-886D-A91A3494370A}"/>
          </ac:spMkLst>
        </pc:spChg>
        <pc:spChg chg="mod topLvl">
          <ac:chgData name="Terry McCann" userId="f51c1282-13ea-4059-b589-7574b255b1f3" providerId="ADAL" clId="{E5A58976-AD45-43BA-B28A-4816E5E47560}" dt="2019-07-28T21:09:19.049" v="95" actId="164"/>
          <ac:spMkLst>
            <pc:docMk/>
            <pc:sldMk cId="330866264" sldId="259"/>
            <ac:spMk id="10" creationId="{83BE7E44-58C6-4E5E-BDFB-03FAB532383E}"/>
          </ac:spMkLst>
        </pc:spChg>
        <pc:spChg chg="mod topLvl">
          <ac:chgData name="Terry McCann" userId="f51c1282-13ea-4059-b589-7574b255b1f3" providerId="ADAL" clId="{E5A58976-AD45-43BA-B28A-4816E5E47560}" dt="2019-07-28T21:09:25.259" v="96" actId="164"/>
          <ac:spMkLst>
            <pc:docMk/>
            <pc:sldMk cId="330866264" sldId="259"/>
            <ac:spMk id="11" creationId="{4C8A878C-0768-46A9-A1E5-648E0E9F5EA6}"/>
          </ac:spMkLst>
        </pc:spChg>
        <pc:spChg chg="mod topLvl">
          <ac:chgData name="Terry McCann" userId="f51c1282-13ea-4059-b589-7574b255b1f3" providerId="ADAL" clId="{E5A58976-AD45-43BA-B28A-4816E5E47560}" dt="2019-07-28T21:09:13.017" v="94" actId="164"/>
          <ac:spMkLst>
            <pc:docMk/>
            <pc:sldMk cId="330866264" sldId="259"/>
            <ac:spMk id="12" creationId="{0360B5A5-A0C0-422E-BCC5-C4F6EA32AEAE}"/>
          </ac:spMkLst>
        </pc:spChg>
        <pc:spChg chg="mod topLvl">
          <ac:chgData name="Terry McCann" userId="f51c1282-13ea-4059-b589-7574b255b1f3" providerId="ADAL" clId="{E5A58976-AD45-43BA-B28A-4816E5E47560}" dt="2019-07-28T21:09:13.017" v="94" actId="164"/>
          <ac:spMkLst>
            <pc:docMk/>
            <pc:sldMk cId="330866264" sldId="259"/>
            <ac:spMk id="13" creationId="{1D067ED5-EC89-430B-8486-0D0E771BA5E1}"/>
          </ac:spMkLst>
        </pc:spChg>
        <pc:spChg chg="mod topLvl">
          <ac:chgData name="Terry McCann" userId="f51c1282-13ea-4059-b589-7574b255b1f3" providerId="ADAL" clId="{E5A58976-AD45-43BA-B28A-4816E5E47560}" dt="2019-07-28T21:09:13.017" v="94" actId="164"/>
          <ac:spMkLst>
            <pc:docMk/>
            <pc:sldMk cId="330866264" sldId="259"/>
            <ac:spMk id="14" creationId="{29B1C0E2-88A2-47D7-83B7-A6FCE6D39EDB}"/>
          </ac:spMkLst>
        </pc:spChg>
        <pc:spChg chg="mod topLvl">
          <ac:chgData name="Terry McCann" userId="f51c1282-13ea-4059-b589-7574b255b1f3" providerId="ADAL" clId="{E5A58976-AD45-43BA-B28A-4816E5E47560}" dt="2019-07-28T21:09:13.017" v="94" actId="164"/>
          <ac:spMkLst>
            <pc:docMk/>
            <pc:sldMk cId="330866264" sldId="259"/>
            <ac:spMk id="15" creationId="{598B165C-F8EA-4CFF-9756-0AC3E5BFF702}"/>
          </ac:spMkLst>
        </pc:spChg>
        <pc:spChg chg="mod topLvl">
          <ac:chgData name="Terry McCann" userId="f51c1282-13ea-4059-b589-7574b255b1f3" providerId="ADAL" clId="{E5A58976-AD45-43BA-B28A-4816E5E47560}" dt="2019-07-28T21:09:13.017" v="94" actId="164"/>
          <ac:spMkLst>
            <pc:docMk/>
            <pc:sldMk cId="330866264" sldId="259"/>
            <ac:spMk id="16" creationId="{9A2F9B9F-CCF5-40E5-B52F-58EAB7E14F67}"/>
          </ac:spMkLst>
        </pc:spChg>
        <pc:spChg chg="mod topLvl">
          <ac:chgData name="Terry McCann" userId="f51c1282-13ea-4059-b589-7574b255b1f3" providerId="ADAL" clId="{E5A58976-AD45-43BA-B28A-4816E5E47560}" dt="2019-07-28T21:09:13.017" v="94" actId="164"/>
          <ac:spMkLst>
            <pc:docMk/>
            <pc:sldMk cId="330866264" sldId="259"/>
            <ac:spMk id="17" creationId="{A1186916-FA58-4939-A257-042E186289F3}"/>
          </ac:spMkLst>
        </pc:spChg>
        <pc:spChg chg="mod topLvl">
          <ac:chgData name="Terry McCann" userId="f51c1282-13ea-4059-b589-7574b255b1f3" providerId="ADAL" clId="{E5A58976-AD45-43BA-B28A-4816E5E47560}" dt="2019-07-28T21:09:13.017" v="94" actId="164"/>
          <ac:spMkLst>
            <pc:docMk/>
            <pc:sldMk cId="330866264" sldId="259"/>
            <ac:spMk id="18" creationId="{FA520B5F-0E6F-4B87-AC72-3A7E839016B2}"/>
          </ac:spMkLst>
        </pc:spChg>
        <pc:spChg chg="mod topLvl">
          <ac:chgData name="Terry McCann" userId="f51c1282-13ea-4059-b589-7574b255b1f3" providerId="ADAL" clId="{E5A58976-AD45-43BA-B28A-4816E5E47560}" dt="2019-07-28T21:09:19.049" v="95" actId="164"/>
          <ac:spMkLst>
            <pc:docMk/>
            <pc:sldMk cId="330866264" sldId="259"/>
            <ac:spMk id="19" creationId="{01582447-A0C3-4815-93A8-84023CAE46A1}"/>
          </ac:spMkLst>
        </pc:spChg>
        <pc:spChg chg="mod topLvl">
          <ac:chgData name="Terry McCann" userId="f51c1282-13ea-4059-b589-7574b255b1f3" providerId="ADAL" clId="{E5A58976-AD45-43BA-B28A-4816E5E47560}" dt="2019-07-28T21:09:19.049" v="95" actId="164"/>
          <ac:spMkLst>
            <pc:docMk/>
            <pc:sldMk cId="330866264" sldId="259"/>
            <ac:spMk id="22" creationId="{86D36240-11E7-42D0-9EB7-0619EF160F37}"/>
          </ac:spMkLst>
        </pc:spChg>
        <pc:spChg chg="mod topLvl">
          <ac:chgData name="Terry McCann" userId="f51c1282-13ea-4059-b589-7574b255b1f3" providerId="ADAL" clId="{E5A58976-AD45-43BA-B28A-4816E5E47560}" dt="2019-07-28T21:09:25.259" v="96" actId="164"/>
          <ac:spMkLst>
            <pc:docMk/>
            <pc:sldMk cId="330866264" sldId="259"/>
            <ac:spMk id="25" creationId="{A2F6AE41-AB7B-41F6-AD72-1B22D9A829C8}"/>
          </ac:spMkLst>
        </pc:spChg>
        <pc:spChg chg="mod topLvl">
          <ac:chgData name="Terry McCann" userId="f51c1282-13ea-4059-b589-7574b255b1f3" providerId="ADAL" clId="{E5A58976-AD45-43BA-B28A-4816E5E47560}" dt="2019-07-28T21:09:19.049" v="95" actId="164"/>
          <ac:spMkLst>
            <pc:docMk/>
            <pc:sldMk cId="330866264" sldId="259"/>
            <ac:spMk id="26" creationId="{FEE10A55-5162-4534-A98C-B16DD2490D64}"/>
          </ac:spMkLst>
        </pc:spChg>
        <pc:spChg chg="mod topLvl">
          <ac:chgData name="Terry McCann" userId="f51c1282-13ea-4059-b589-7574b255b1f3" providerId="ADAL" clId="{E5A58976-AD45-43BA-B28A-4816E5E47560}" dt="2019-07-28T21:09:19.049" v="95" actId="164"/>
          <ac:spMkLst>
            <pc:docMk/>
            <pc:sldMk cId="330866264" sldId="259"/>
            <ac:spMk id="27" creationId="{889C9A06-8508-45FD-8BF6-ACF4EF5BF07A}"/>
          </ac:spMkLst>
        </pc:spChg>
        <pc:spChg chg="mod topLvl">
          <ac:chgData name="Terry McCann" userId="f51c1282-13ea-4059-b589-7574b255b1f3" providerId="ADAL" clId="{E5A58976-AD45-43BA-B28A-4816E5E47560}" dt="2019-07-28T21:09:25.259" v="96" actId="164"/>
          <ac:spMkLst>
            <pc:docMk/>
            <pc:sldMk cId="330866264" sldId="259"/>
            <ac:spMk id="28" creationId="{30C21309-F64B-4D2C-99A4-FB96A39B14D4}"/>
          </ac:spMkLst>
        </pc:spChg>
        <pc:spChg chg="add mod">
          <ac:chgData name="Terry McCann" userId="f51c1282-13ea-4059-b589-7574b255b1f3" providerId="ADAL" clId="{E5A58976-AD45-43BA-B28A-4816E5E47560}" dt="2019-07-28T21:09:25.259" v="96" actId="164"/>
          <ac:spMkLst>
            <pc:docMk/>
            <pc:sldMk cId="330866264" sldId="259"/>
            <ac:spMk id="29" creationId="{051A6C19-C75E-498E-BAE3-B8352F6C94DA}"/>
          </ac:spMkLst>
        </pc:spChg>
        <pc:spChg chg="mod topLvl">
          <ac:chgData name="Terry McCann" userId="f51c1282-13ea-4059-b589-7574b255b1f3" providerId="ADAL" clId="{E5A58976-AD45-43BA-B28A-4816E5E47560}" dt="2019-07-28T21:09:25.259" v="96" actId="164"/>
          <ac:spMkLst>
            <pc:docMk/>
            <pc:sldMk cId="330866264" sldId="259"/>
            <ac:spMk id="30" creationId="{C79DDA59-4DE6-46C7-98BD-9F9725113A13}"/>
          </ac:spMkLst>
        </pc:spChg>
        <pc:spChg chg="mod topLvl">
          <ac:chgData name="Terry McCann" userId="f51c1282-13ea-4059-b589-7574b255b1f3" providerId="ADAL" clId="{E5A58976-AD45-43BA-B28A-4816E5E47560}" dt="2019-07-28T21:09:25.259" v="96" actId="164"/>
          <ac:spMkLst>
            <pc:docMk/>
            <pc:sldMk cId="330866264" sldId="259"/>
            <ac:spMk id="31" creationId="{E2B92864-DD4A-4674-B69D-CFE4B99CAD62}"/>
          </ac:spMkLst>
        </pc:spChg>
        <pc:spChg chg="add mod">
          <ac:chgData name="Terry McCann" userId="f51c1282-13ea-4059-b589-7574b255b1f3" providerId="ADAL" clId="{E5A58976-AD45-43BA-B28A-4816E5E47560}" dt="2019-07-28T21:09:19.049" v="95" actId="164"/>
          <ac:spMkLst>
            <pc:docMk/>
            <pc:sldMk cId="330866264" sldId="259"/>
            <ac:spMk id="32" creationId="{DCC02EB8-F8E9-445C-897C-A2FD431A6B81}"/>
          </ac:spMkLst>
        </pc:spChg>
        <pc:spChg chg="mod topLvl">
          <ac:chgData name="Terry McCann" userId="f51c1282-13ea-4059-b589-7574b255b1f3" providerId="ADAL" clId="{E5A58976-AD45-43BA-B28A-4816E5E47560}" dt="2019-07-28T21:09:25.259" v="96" actId="164"/>
          <ac:spMkLst>
            <pc:docMk/>
            <pc:sldMk cId="330866264" sldId="259"/>
            <ac:spMk id="33" creationId="{5D01ABA4-CAED-4526-B734-AA900725D1D6}"/>
          </ac:spMkLst>
        </pc:spChg>
        <pc:spChg chg="add mod">
          <ac:chgData name="Terry McCann" userId="f51c1282-13ea-4059-b589-7574b255b1f3" providerId="ADAL" clId="{E5A58976-AD45-43BA-B28A-4816E5E47560}" dt="2019-07-28T21:09:19.049" v="95" actId="164"/>
          <ac:spMkLst>
            <pc:docMk/>
            <pc:sldMk cId="330866264" sldId="259"/>
            <ac:spMk id="34" creationId="{4B44EB41-748F-417A-BFE8-FFEB609C856B}"/>
          </ac:spMkLst>
        </pc:spChg>
        <pc:spChg chg="del">
          <ac:chgData name="Terry McCann" userId="f51c1282-13ea-4059-b589-7574b255b1f3" providerId="ADAL" clId="{E5A58976-AD45-43BA-B28A-4816E5E47560}" dt="2019-07-26T10:14:24.580" v="0" actId="478"/>
          <ac:spMkLst>
            <pc:docMk/>
            <pc:sldMk cId="330866264" sldId="259"/>
            <ac:spMk id="36" creationId="{B8BB78F4-38CA-477C-8EBD-7FF7E53751CB}"/>
          </ac:spMkLst>
        </pc:spChg>
        <pc:spChg chg="del">
          <ac:chgData name="Terry McCann" userId="f51c1282-13ea-4059-b589-7574b255b1f3" providerId="ADAL" clId="{E5A58976-AD45-43BA-B28A-4816E5E47560}" dt="2019-07-26T10:14:28.135" v="1" actId="478"/>
          <ac:spMkLst>
            <pc:docMk/>
            <pc:sldMk cId="330866264" sldId="259"/>
            <ac:spMk id="37" creationId="{D2207D26-A0F0-465D-BE30-7DC24D601FC4}"/>
          </ac:spMkLst>
        </pc:spChg>
        <pc:spChg chg="mod topLvl">
          <ac:chgData name="Terry McCann" userId="f51c1282-13ea-4059-b589-7574b255b1f3" providerId="ADAL" clId="{E5A58976-AD45-43BA-B28A-4816E5E47560}" dt="2019-07-28T21:09:19.049" v="95" actId="164"/>
          <ac:spMkLst>
            <pc:docMk/>
            <pc:sldMk cId="330866264" sldId="259"/>
            <ac:spMk id="41" creationId="{E076B8BC-D1B8-42E9-9ED7-3083C8DD4383}"/>
          </ac:spMkLst>
        </pc:spChg>
        <pc:spChg chg="mod topLvl">
          <ac:chgData name="Terry McCann" userId="f51c1282-13ea-4059-b589-7574b255b1f3" providerId="ADAL" clId="{E5A58976-AD45-43BA-B28A-4816E5E47560}" dt="2019-07-28T21:09:25.259" v="96" actId="164"/>
          <ac:spMkLst>
            <pc:docMk/>
            <pc:sldMk cId="330866264" sldId="259"/>
            <ac:spMk id="42" creationId="{C18ED0E4-DEDA-4680-84DD-B76866360BB7}"/>
          </ac:spMkLst>
        </pc:spChg>
        <pc:grpChg chg="add mod">
          <ac:chgData name="Terry McCann" userId="f51c1282-13ea-4059-b589-7574b255b1f3" providerId="ADAL" clId="{E5A58976-AD45-43BA-B28A-4816E5E47560}" dt="2019-07-28T21:09:13.017" v="94" actId="164"/>
          <ac:grpSpMkLst>
            <pc:docMk/>
            <pc:sldMk cId="330866264" sldId="259"/>
            <ac:grpSpMk id="2" creationId="{A4E90E44-D49A-41A7-8A25-20930BB2CF90}"/>
          </ac:grpSpMkLst>
        </pc:grpChg>
        <pc:grpChg chg="add mod">
          <ac:chgData name="Terry McCann" userId="f51c1282-13ea-4059-b589-7574b255b1f3" providerId="ADAL" clId="{E5A58976-AD45-43BA-B28A-4816E5E47560}" dt="2019-07-28T21:09:19.049" v="95" actId="164"/>
          <ac:grpSpMkLst>
            <pc:docMk/>
            <pc:sldMk cId="330866264" sldId="259"/>
            <ac:grpSpMk id="3" creationId="{06691663-F1BD-4F00-AB1B-F050DA094B03}"/>
          </ac:grpSpMkLst>
        </pc:grpChg>
        <pc:grpChg chg="add mod">
          <ac:chgData name="Terry McCann" userId="f51c1282-13ea-4059-b589-7574b255b1f3" providerId="ADAL" clId="{E5A58976-AD45-43BA-B28A-4816E5E47560}" dt="2019-07-28T21:09:25.259" v="96" actId="164"/>
          <ac:grpSpMkLst>
            <pc:docMk/>
            <pc:sldMk cId="330866264" sldId="259"/>
            <ac:grpSpMk id="5" creationId="{07D15FC9-9789-4012-83A6-4E1B90ECC032}"/>
          </ac:grpSpMkLst>
        </pc:grpChg>
        <pc:grpChg chg="del">
          <ac:chgData name="Terry McCann" userId="f51c1282-13ea-4059-b589-7574b255b1f3" providerId="ADAL" clId="{E5A58976-AD45-43BA-B28A-4816E5E47560}" dt="2019-07-26T10:15:20.171" v="10" actId="165"/>
          <ac:grpSpMkLst>
            <pc:docMk/>
            <pc:sldMk cId="330866264" sldId="259"/>
            <ac:grpSpMk id="38" creationId="{3748B869-18E6-42B7-8F72-98B5EA741A2B}"/>
          </ac:grpSpMkLst>
        </pc:grpChg>
        <pc:grpChg chg="del mod topLvl">
          <ac:chgData name="Terry McCann" userId="f51c1282-13ea-4059-b589-7574b255b1f3" providerId="ADAL" clId="{E5A58976-AD45-43BA-B28A-4816E5E47560}" dt="2019-07-26T10:15:32.407" v="12" actId="165"/>
          <ac:grpSpMkLst>
            <pc:docMk/>
            <pc:sldMk cId="330866264" sldId="259"/>
            <ac:grpSpMk id="39" creationId="{DD7FDD9F-1BA6-4065-B57F-3E4E0ED91E61}"/>
          </ac:grpSpMkLst>
        </pc:grpChg>
        <pc:grpChg chg="del mod topLvl">
          <ac:chgData name="Terry McCann" userId="f51c1282-13ea-4059-b589-7574b255b1f3" providerId="ADAL" clId="{E5A58976-AD45-43BA-B28A-4816E5E47560}" dt="2019-07-26T10:17:47.821" v="53" actId="165"/>
          <ac:grpSpMkLst>
            <pc:docMk/>
            <pc:sldMk cId="330866264" sldId="259"/>
            <ac:grpSpMk id="40" creationId="{25AE9530-EF6C-4B09-9C33-AED22ED46F52}"/>
          </ac:grpSpMkLst>
        </pc:grpChg>
        <pc:grpChg chg="del mod">
          <ac:chgData name="Terry McCann" userId="f51c1282-13ea-4059-b589-7574b255b1f3" providerId="ADAL" clId="{E5A58976-AD45-43BA-B28A-4816E5E47560}" dt="2019-07-26T10:15:24.944" v="11" actId="165"/>
          <ac:grpSpMkLst>
            <pc:docMk/>
            <pc:sldMk cId="330866264" sldId="259"/>
            <ac:grpSpMk id="43" creationId="{E475CD9D-20ED-4FBF-ABF1-05D12A3BE6CC}"/>
          </ac:grpSpMkLst>
        </pc:grpChg>
        <pc:grpChg chg="del">
          <ac:chgData name="Terry McCann" userId="f51c1282-13ea-4059-b589-7574b255b1f3" providerId="ADAL" clId="{E5A58976-AD45-43BA-B28A-4816E5E47560}" dt="2019-07-26T10:15:32.407" v="12" actId="165"/>
          <ac:grpSpMkLst>
            <pc:docMk/>
            <pc:sldMk cId="330866264" sldId="259"/>
            <ac:grpSpMk id="44" creationId="{CD80F6B2-D4BD-4370-BA26-7697D081039F}"/>
          </ac:grpSpMkLst>
        </pc:grpChg>
      </pc:sldChg>
      <pc:sldChg chg="modTransition">
        <pc:chgData name="Terry McCann" userId="f51c1282-13ea-4059-b589-7574b255b1f3" providerId="ADAL" clId="{E5A58976-AD45-43BA-B28A-4816E5E47560}" dt="2019-07-29T07:38:47.857" v="207"/>
        <pc:sldMkLst>
          <pc:docMk/>
          <pc:sldMk cId="483344302" sldId="287"/>
        </pc:sldMkLst>
      </pc:sldChg>
      <pc:sldChg chg="modTransition">
        <pc:chgData name="Terry McCann" userId="f51c1282-13ea-4059-b589-7574b255b1f3" providerId="ADAL" clId="{E5A58976-AD45-43BA-B28A-4816E5E47560}" dt="2019-07-29T07:38:47.857" v="207"/>
        <pc:sldMkLst>
          <pc:docMk/>
          <pc:sldMk cId="2891066318" sldId="621"/>
        </pc:sldMkLst>
      </pc:sldChg>
      <pc:sldChg chg="modTransition">
        <pc:chgData name="Terry McCann" userId="f51c1282-13ea-4059-b589-7574b255b1f3" providerId="ADAL" clId="{E5A58976-AD45-43BA-B28A-4816E5E47560}" dt="2019-07-29T07:38:47.857" v="207"/>
        <pc:sldMkLst>
          <pc:docMk/>
          <pc:sldMk cId="1006005129" sldId="624"/>
        </pc:sldMkLst>
      </pc:sldChg>
      <pc:sldChg chg="modTransition">
        <pc:chgData name="Terry McCann" userId="f51c1282-13ea-4059-b589-7574b255b1f3" providerId="ADAL" clId="{E5A58976-AD45-43BA-B28A-4816E5E47560}" dt="2019-07-29T07:38:47.857" v="207"/>
        <pc:sldMkLst>
          <pc:docMk/>
          <pc:sldMk cId="4080819048" sldId="625"/>
        </pc:sldMkLst>
      </pc:sldChg>
      <pc:sldChg chg="modTransition">
        <pc:chgData name="Terry McCann" userId="f51c1282-13ea-4059-b589-7574b255b1f3" providerId="ADAL" clId="{E5A58976-AD45-43BA-B28A-4816E5E47560}" dt="2019-07-29T07:38:47.857" v="207"/>
        <pc:sldMkLst>
          <pc:docMk/>
          <pc:sldMk cId="1031741512" sldId="627"/>
        </pc:sldMkLst>
      </pc:sldChg>
      <pc:sldChg chg="modTransition modAnim">
        <pc:chgData name="Terry McCann" userId="f51c1282-13ea-4059-b589-7574b255b1f3" providerId="ADAL" clId="{E5A58976-AD45-43BA-B28A-4816E5E47560}" dt="2019-07-29T07:38:47.857" v="207"/>
        <pc:sldMkLst>
          <pc:docMk/>
          <pc:sldMk cId="474394074" sldId="628"/>
        </pc:sldMkLst>
      </pc:sldChg>
      <pc:sldChg chg="add modTransition">
        <pc:chgData name="Terry McCann" userId="f51c1282-13ea-4059-b589-7574b255b1f3" providerId="ADAL" clId="{E5A58976-AD45-43BA-B28A-4816E5E47560}" dt="2019-07-29T07:38:47.857" v="207"/>
        <pc:sldMkLst>
          <pc:docMk/>
          <pc:sldMk cId="3430651819" sldId="644"/>
        </pc:sldMkLst>
      </pc:sldChg>
      <pc:sldChg chg="add modTransition setBg">
        <pc:chgData name="Terry McCann" userId="f51c1282-13ea-4059-b589-7574b255b1f3" providerId="ADAL" clId="{E5A58976-AD45-43BA-B28A-4816E5E47560}" dt="2019-07-29T07:38:47.857" v="207"/>
        <pc:sldMkLst>
          <pc:docMk/>
          <pc:sldMk cId="3637721433" sldId="680"/>
        </pc:sldMkLst>
      </pc:sldChg>
      <pc:sldChg chg="add modTransition">
        <pc:chgData name="Terry McCann" userId="f51c1282-13ea-4059-b589-7574b255b1f3" providerId="ADAL" clId="{E5A58976-AD45-43BA-B28A-4816E5E47560}" dt="2019-07-29T07:38:47.857" v="207"/>
        <pc:sldMkLst>
          <pc:docMk/>
          <pc:sldMk cId="2391875169" sldId="690"/>
        </pc:sldMkLst>
      </pc:sldChg>
      <pc:sldChg chg="add modTransition">
        <pc:chgData name="Terry McCann" userId="f51c1282-13ea-4059-b589-7574b255b1f3" providerId="ADAL" clId="{E5A58976-AD45-43BA-B28A-4816E5E47560}" dt="2019-07-29T07:38:47.857" v="207"/>
        <pc:sldMkLst>
          <pc:docMk/>
          <pc:sldMk cId="880002292" sldId="691"/>
        </pc:sldMkLst>
      </pc:sldChg>
      <pc:sldChg chg="add modTransition">
        <pc:chgData name="Terry McCann" userId="f51c1282-13ea-4059-b589-7574b255b1f3" providerId="ADAL" clId="{E5A58976-AD45-43BA-B28A-4816E5E47560}" dt="2019-07-29T07:38:47.857" v="207"/>
        <pc:sldMkLst>
          <pc:docMk/>
          <pc:sldMk cId="4165083659" sldId="693"/>
        </pc:sldMkLst>
      </pc:sldChg>
      <pc:sldChg chg="add modTransition">
        <pc:chgData name="Terry McCann" userId="f51c1282-13ea-4059-b589-7574b255b1f3" providerId="ADAL" clId="{E5A58976-AD45-43BA-B28A-4816E5E47560}" dt="2019-07-29T07:38:47.857" v="207"/>
        <pc:sldMkLst>
          <pc:docMk/>
          <pc:sldMk cId="1763493217" sldId="694"/>
        </pc:sldMkLst>
      </pc:sldChg>
      <pc:sldChg chg="add modTransition">
        <pc:chgData name="Terry McCann" userId="f51c1282-13ea-4059-b589-7574b255b1f3" providerId="ADAL" clId="{E5A58976-AD45-43BA-B28A-4816E5E47560}" dt="2019-07-29T07:38:47.857" v="207"/>
        <pc:sldMkLst>
          <pc:docMk/>
          <pc:sldMk cId="2512705531" sldId="695"/>
        </pc:sldMkLst>
      </pc:sldChg>
      <pc:sldChg chg="add modTransition">
        <pc:chgData name="Terry McCann" userId="f51c1282-13ea-4059-b589-7574b255b1f3" providerId="ADAL" clId="{E5A58976-AD45-43BA-B28A-4816E5E47560}" dt="2019-07-29T07:38:47.857" v="207"/>
        <pc:sldMkLst>
          <pc:docMk/>
          <pc:sldMk cId="927273138" sldId="697"/>
        </pc:sldMkLst>
      </pc:sldChg>
      <pc:sldChg chg="add modTransition">
        <pc:chgData name="Terry McCann" userId="f51c1282-13ea-4059-b589-7574b255b1f3" providerId="ADAL" clId="{E5A58976-AD45-43BA-B28A-4816E5E47560}" dt="2019-07-29T07:38:47.857" v="207"/>
        <pc:sldMkLst>
          <pc:docMk/>
          <pc:sldMk cId="3690224929" sldId="698"/>
        </pc:sldMkLst>
      </pc:sldChg>
      <pc:sldChg chg="add modTransition">
        <pc:chgData name="Terry McCann" userId="f51c1282-13ea-4059-b589-7574b255b1f3" providerId="ADAL" clId="{E5A58976-AD45-43BA-B28A-4816E5E47560}" dt="2019-07-29T07:38:47.857" v="207"/>
        <pc:sldMkLst>
          <pc:docMk/>
          <pc:sldMk cId="1407203195" sldId="699"/>
        </pc:sldMkLst>
      </pc:sldChg>
      <pc:sldChg chg="add modTransition">
        <pc:chgData name="Terry McCann" userId="f51c1282-13ea-4059-b589-7574b255b1f3" providerId="ADAL" clId="{E5A58976-AD45-43BA-B28A-4816E5E47560}" dt="2019-07-29T07:38:47.857" v="207"/>
        <pc:sldMkLst>
          <pc:docMk/>
          <pc:sldMk cId="207127156" sldId="703"/>
        </pc:sldMkLst>
      </pc:sldChg>
      <pc:sldChg chg="add modTransition setBg">
        <pc:chgData name="Terry McCann" userId="f51c1282-13ea-4059-b589-7574b255b1f3" providerId="ADAL" clId="{E5A58976-AD45-43BA-B28A-4816E5E47560}" dt="2019-07-29T07:38:47.857" v="207"/>
        <pc:sldMkLst>
          <pc:docMk/>
          <pc:sldMk cId="4230575945" sldId="704"/>
        </pc:sldMkLst>
      </pc:sldChg>
      <pc:sldChg chg="addSp delSp modSp add ord modTransition">
        <pc:chgData name="Terry McCann" userId="f51c1282-13ea-4059-b589-7574b255b1f3" providerId="ADAL" clId="{E5A58976-AD45-43BA-B28A-4816E5E47560}" dt="2019-07-29T07:38:47.857" v="207"/>
        <pc:sldMkLst>
          <pc:docMk/>
          <pc:sldMk cId="3804707208" sldId="705"/>
        </pc:sldMkLst>
        <pc:picChg chg="add del mod">
          <ac:chgData name="Terry McCann" userId="f51c1282-13ea-4059-b589-7574b255b1f3" providerId="ADAL" clId="{E5A58976-AD45-43BA-B28A-4816E5E47560}" dt="2019-07-28T21:12:51.937" v="112" actId="478"/>
          <ac:picMkLst>
            <pc:docMk/>
            <pc:sldMk cId="3804707208" sldId="705"/>
            <ac:picMk id="1026" creationId="{67FBF0D4-6605-487F-B506-6F05A7ACE5D5}"/>
          </ac:picMkLst>
        </pc:picChg>
        <pc:picChg chg="add mod">
          <ac:chgData name="Terry McCann" userId="f51c1282-13ea-4059-b589-7574b255b1f3" providerId="ADAL" clId="{E5A58976-AD45-43BA-B28A-4816E5E47560}" dt="2019-07-28T21:13:07.820" v="115" actId="1076"/>
          <ac:picMkLst>
            <pc:docMk/>
            <pc:sldMk cId="3804707208" sldId="705"/>
            <ac:picMk id="1028" creationId="{E4A3BCB9-D949-4A58-9B60-8B0E0F41BAA7}"/>
          </ac:picMkLst>
        </pc:picChg>
      </pc:sldChg>
      <pc:sldChg chg="modSp add ord modTransition">
        <pc:chgData name="Terry McCann" userId="f51c1282-13ea-4059-b589-7574b255b1f3" providerId="ADAL" clId="{E5A58976-AD45-43BA-B28A-4816E5E47560}" dt="2019-07-29T07:38:47.857" v="207"/>
        <pc:sldMkLst>
          <pc:docMk/>
          <pc:sldMk cId="926010371" sldId="706"/>
        </pc:sldMkLst>
        <pc:spChg chg="mod">
          <ac:chgData name="Terry McCann" userId="f51c1282-13ea-4059-b589-7574b255b1f3" providerId="ADAL" clId="{E5A58976-AD45-43BA-B28A-4816E5E47560}" dt="2019-07-28T21:13:32.993" v="133" actId="20577"/>
          <ac:spMkLst>
            <pc:docMk/>
            <pc:sldMk cId="926010371" sldId="706"/>
            <ac:spMk id="2" creationId="{D9598CE6-EE53-48C5-BFC1-3A4231A168B2}"/>
          </ac:spMkLst>
        </pc:spChg>
      </pc:sldChg>
      <pc:sldChg chg="addSp delSp modSp add mod ord modTransition setBg modAnim setClrOvrMap">
        <pc:chgData name="Terry McCann" userId="f51c1282-13ea-4059-b589-7574b255b1f3" providerId="ADAL" clId="{E5A58976-AD45-43BA-B28A-4816E5E47560}" dt="2019-07-29T07:38:47.857" v="207"/>
        <pc:sldMkLst>
          <pc:docMk/>
          <pc:sldMk cId="1048474807" sldId="707"/>
        </pc:sldMkLst>
        <pc:spChg chg="add del mod">
          <ac:chgData name="Terry McCann" userId="f51c1282-13ea-4059-b589-7574b255b1f3" providerId="ADAL" clId="{E5A58976-AD45-43BA-B28A-4816E5E47560}" dt="2019-07-28T21:17:11.485" v="182" actId="478"/>
          <ac:spMkLst>
            <pc:docMk/>
            <pc:sldMk cId="1048474807" sldId="707"/>
            <ac:spMk id="4" creationId="{84E3D999-3732-4327-BDED-FA783CAB3B22}"/>
          </ac:spMkLst>
        </pc:spChg>
        <pc:spChg chg="add mod">
          <ac:chgData name="Terry McCann" userId="f51c1282-13ea-4059-b589-7574b255b1f3" providerId="ADAL" clId="{E5A58976-AD45-43BA-B28A-4816E5E47560}" dt="2019-07-28T21:17:52.942" v="195" actId="1076"/>
          <ac:spMkLst>
            <pc:docMk/>
            <pc:sldMk cId="1048474807" sldId="707"/>
            <ac:spMk id="5" creationId="{A3E9D87A-16CF-440C-B0A6-BC9BC0DCFA90}"/>
          </ac:spMkLst>
        </pc:spChg>
        <pc:spChg chg="add mod">
          <ac:chgData name="Terry McCann" userId="f51c1282-13ea-4059-b589-7574b255b1f3" providerId="ADAL" clId="{E5A58976-AD45-43BA-B28A-4816E5E47560}" dt="2019-07-28T21:17:55.770" v="196" actId="1076"/>
          <ac:spMkLst>
            <pc:docMk/>
            <pc:sldMk cId="1048474807" sldId="707"/>
            <ac:spMk id="21" creationId="{4760CFDD-81E9-42A6-8CE5-D601BA5C3D3B}"/>
          </ac:spMkLst>
        </pc:spChg>
        <pc:spChg chg="add mod">
          <ac:chgData name="Terry McCann" userId="f51c1282-13ea-4059-b589-7574b255b1f3" providerId="ADAL" clId="{E5A58976-AD45-43BA-B28A-4816E5E47560}" dt="2019-07-28T21:18:00.104" v="197" actId="1076"/>
          <ac:spMkLst>
            <pc:docMk/>
            <pc:sldMk cId="1048474807" sldId="707"/>
            <ac:spMk id="22" creationId="{5ABBA94B-54CF-412C-92A7-8FC7FC1DB5D4}"/>
          </ac:spMkLst>
        </pc:spChg>
        <pc:spChg chg="add del">
          <ac:chgData name="Terry McCann" userId="f51c1282-13ea-4059-b589-7574b255b1f3" providerId="ADAL" clId="{E5A58976-AD45-43BA-B28A-4816E5E47560}" dt="2019-07-28T21:15:28.172" v="148" actId="26606"/>
          <ac:spMkLst>
            <pc:docMk/>
            <pc:sldMk cId="1048474807" sldId="707"/>
            <ac:spMk id="75" creationId="{799448F2-0E5B-42DA-B2D1-11A14E947BD4}"/>
          </ac:spMkLst>
        </pc:spChg>
        <pc:spChg chg="add del">
          <ac:chgData name="Terry McCann" userId="f51c1282-13ea-4059-b589-7574b255b1f3" providerId="ADAL" clId="{E5A58976-AD45-43BA-B28A-4816E5E47560}" dt="2019-07-28T21:15:28.172" v="148" actId="26606"/>
          <ac:spMkLst>
            <pc:docMk/>
            <pc:sldMk cId="1048474807" sldId="707"/>
            <ac:spMk id="77" creationId="{4E8A7552-20E1-4F34-ADAB-C1DB6634D47E}"/>
          </ac:spMkLst>
        </pc:spChg>
        <pc:spChg chg="add del">
          <ac:chgData name="Terry McCann" userId="f51c1282-13ea-4059-b589-7574b255b1f3" providerId="ADAL" clId="{E5A58976-AD45-43BA-B28A-4816E5E47560}" dt="2019-07-28T21:15:44.107" v="156" actId="26606"/>
          <ac:spMkLst>
            <pc:docMk/>
            <pc:sldMk cId="1048474807" sldId="707"/>
            <ac:spMk id="79" creationId="{D7D9F91F-72C9-4DB9-ABD0-A8180D8262D5}"/>
          </ac:spMkLst>
        </pc:spChg>
        <pc:spChg chg="add del">
          <ac:chgData name="Terry McCann" userId="f51c1282-13ea-4059-b589-7574b255b1f3" providerId="ADAL" clId="{E5A58976-AD45-43BA-B28A-4816E5E47560}" dt="2019-07-28T21:15:44.107" v="156" actId="26606"/>
          <ac:spMkLst>
            <pc:docMk/>
            <pc:sldMk cId="1048474807" sldId="707"/>
            <ac:spMk id="81" creationId="{BE016956-CE9F-4946-8834-A8BC3529D0F6}"/>
          </ac:spMkLst>
        </pc:spChg>
        <pc:spChg chg="add del">
          <ac:chgData name="Terry McCann" userId="f51c1282-13ea-4059-b589-7574b255b1f3" providerId="ADAL" clId="{E5A58976-AD45-43BA-B28A-4816E5E47560}" dt="2019-07-28T21:15:34.157" v="154" actId="26606"/>
          <ac:spMkLst>
            <pc:docMk/>
            <pc:sldMk cId="1048474807" sldId="707"/>
            <ac:spMk id="2058" creationId="{19E301E5-1206-47D0-9CDF-72583D739089}"/>
          </ac:spMkLst>
        </pc:spChg>
        <pc:spChg chg="add del">
          <ac:chgData name="Terry McCann" userId="f51c1282-13ea-4059-b589-7574b255b1f3" providerId="ADAL" clId="{E5A58976-AD45-43BA-B28A-4816E5E47560}" dt="2019-07-28T21:15:34.157" v="154" actId="26606"/>
          <ac:spMkLst>
            <pc:docMk/>
            <pc:sldMk cId="1048474807" sldId="707"/>
            <ac:spMk id="2059" creationId="{AFA31FBE-7948-4384-B68A-75DEFDC4955A}"/>
          </ac:spMkLst>
        </pc:spChg>
        <pc:spChg chg="add del">
          <ac:chgData name="Terry McCann" userId="f51c1282-13ea-4059-b589-7574b255b1f3" providerId="ADAL" clId="{E5A58976-AD45-43BA-B28A-4816E5E47560}" dt="2019-07-28T21:15:44.107" v="156" actId="26606"/>
          <ac:spMkLst>
            <pc:docMk/>
            <pc:sldMk cId="1048474807" sldId="707"/>
            <ac:spMk id="2061" creationId="{9527FCEA-6143-4C5E-8C45-8AC9237ADE89}"/>
          </ac:spMkLst>
        </pc:spChg>
        <pc:spChg chg="add del">
          <ac:chgData name="Terry McCann" userId="f51c1282-13ea-4059-b589-7574b255b1f3" providerId="ADAL" clId="{E5A58976-AD45-43BA-B28A-4816E5E47560}" dt="2019-07-28T21:15:44.107" v="156" actId="26606"/>
          <ac:spMkLst>
            <pc:docMk/>
            <pc:sldMk cId="1048474807" sldId="707"/>
            <ac:spMk id="2062" creationId="{1A9F23AD-7A55-49F3-A3EC-743F47F36B0E}"/>
          </ac:spMkLst>
        </pc:spChg>
        <pc:spChg chg="add">
          <ac:chgData name="Terry McCann" userId="f51c1282-13ea-4059-b589-7574b255b1f3" providerId="ADAL" clId="{E5A58976-AD45-43BA-B28A-4816E5E47560}" dt="2019-07-28T21:15:44.120" v="157" actId="26606"/>
          <ac:spMkLst>
            <pc:docMk/>
            <pc:sldMk cId="1048474807" sldId="707"/>
            <ac:spMk id="2064" creationId="{799448F2-0E5B-42DA-B2D1-11A14E947BD4}"/>
          </ac:spMkLst>
        </pc:spChg>
        <pc:spChg chg="add">
          <ac:chgData name="Terry McCann" userId="f51c1282-13ea-4059-b589-7574b255b1f3" providerId="ADAL" clId="{E5A58976-AD45-43BA-B28A-4816E5E47560}" dt="2019-07-28T21:15:44.120" v="157" actId="26606"/>
          <ac:spMkLst>
            <pc:docMk/>
            <pc:sldMk cId="1048474807" sldId="707"/>
            <ac:spMk id="2065" creationId="{4E8A7552-20E1-4F34-ADAB-C1DB6634D47E}"/>
          </ac:spMkLst>
        </pc:spChg>
        <pc:picChg chg="add mod">
          <ac:chgData name="Terry McCann" userId="f51c1282-13ea-4059-b589-7574b255b1f3" providerId="ADAL" clId="{E5A58976-AD45-43BA-B28A-4816E5E47560}" dt="2019-07-28T21:18:05.370" v="200" actId="1076"/>
          <ac:picMkLst>
            <pc:docMk/>
            <pc:sldMk cId="1048474807" sldId="707"/>
            <ac:picMk id="2" creationId="{A6CE3766-1E27-432C-A15B-01E3E35E63CC}"/>
          </ac:picMkLst>
        </pc:picChg>
        <pc:picChg chg="add mod">
          <ac:chgData name="Terry McCann" userId="f51c1282-13ea-4059-b589-7574b255b1f3" providerId="ADAL" clId="{E5A58976-AD45-43BA-B28A-4816E5E47560}" dt="2019-07-28T21:16:29.497" v="170" actId="1076"/>
          <ac:picMkLst>
            <pc:docMk/>
            <pc:sldMk cId="1048474807" sldId="707"/>
            <ac:picMk id="3" creationId="{F5AFAB0C-558F-4D56-8BEE-698596A4F22C}"/>
          </ac:picMkLst>
        </pc:picChg>
        <pc:picChg chg="add del mod ord">
          <ac:chgData name="Terry McCann" userId="f51c1282-13ea-4059-b589-7574b255b1f3" providerId="ADAL" clId="{E5A58976-AD45-43BA-B28A-4816E5E47560}" dt="2019-07-28T21:16:17.679" v="165" actId="478"/>
          <ac:picMkLst>
            <pc:docMk/>
            <pc:sldMk cId="1048474807" sldId="707"/>
            <ac:picMk id="2050" creationId="{BE4D734D-CAB8-488C-A13D-AC61D97415BD}"/>
          </ac:picMkLst>
        </pc:picChg>
        <pc:picChg chg="add del mod ord">
          <ac:chgData name="Terry McCann" userId="f51c1282-13ea-4059-b589-7574b255b1f3" providerId="ADAL" clId="{E5A58976-AD45-43BA-B28A-4816E5E47560}" dt="2019-07-28T21:16:04.195" v="162" actId="478"/>
          <ac:picMkLst>
            <pc:docMk/>
            <pc:sldMk cId="1048474807" sldId="707"/>
            <ac:picMk id="2052" creationId="{8E6CEB9B-26E0-4249-8221-991C6B80C8F9}"/>
          </ac:picMkLst>
        </pc:picChg>
        <pc:picChg chg="add mod ord">
          <ac:chgData name="Terry McCann" userId="f51c1282-13ea-4059-b589-7574b255b1f3" providerId="ADAL" clId="{E5A58976-AD45-43BA-B28A-4816E5E47560}" dt="2019-07-28T21:18:06.690" v="201" actId="1076"/>
          <ac:picMkLst>
            <pc:docMk/>
            <pc:sldMk cId="1048474807" sldId="707"/>
            <ac:picMk id="2054" creationId="{57B173FC-499B-4650-ACFF-4D7ADA7F7120}"/>
          </ac:picMkLst>
        </pc:picChg>
        <pc:cxnChg chg="add del">
          <ac:chgData name="Terry McCann" userId="f51c1282-13ea-4059-b589-7574b255b1f3" providerId="ADAL" clId="{E5A58976-AD45-43BA-B28A-4816E5E47560}" dt="2019-07-28T21:15:30.838" v="150" actId="26606"/>
          <ac:cxnSpMkLst>
            <pc:docMk/>
            <pc:sldMk cId="1048474807" sldId="707"/>
            <ac:cxnSpMk id="2056" creationId="{DCD67800-37AC-4E14-89B0-F79DCB3FB86D}"/>
          </ac:cxnSpMkLst>
        </pc:cxnChg>
        <pc:cxnChg chg="add del">
          <ac:chgData name="Terry McCann" userId="f51c1282-13ea-4059-b589-7574b255b1f3" providerId="ADAL" clId="{E5A58976-AD45-43BA-B28A-4816E5E47560}" dt="2019-07-28T21:15:30.838" v="150" actId="26606"/>
          <ac:cxnSpMkLst>
            <pc:docMk/>
            <pc:sldMk cId="1048474807" sldId="707"/>
            <ac:cxnSpMk id="2057" creationId="{20F1788F-A5AE-4188-8274-F7F2E3833ECD}"/>
          </ac:cxnSpMkLst>
        </pc:cxnChg>
      </pc:sldChg>
      <pc:sldChg chg="add del">
        <pc:chgData name="Terry McCann" userId="f51c1282-13ea-4059-b589-7574b255b1f3" providerId="ADAL" clId="{E5A58976-AD45-43BA-B28A-4816E5E47560}" dt="2019-07-28T21:13:38.458" v="135" actId="2696"/>
        <pc:sldMkLst>
          <pc:docMk/>
          <pc:sldMk cId="1565914994" sldId="707"/>
        </pc:sldMkLst>
      </pc:sldChg>
    </pc:docChg>
  </pc:docChgLst>
  <pc:docChgLst>
    <pc:chgData name="Simon Whiteley" userId="97386ab1-8a57-4def-9b39-32f0d19e6e8d" providerId="ADAL" clId="{C145D3CA-682C-4DC6-9116-E27A6B2306A2}"/>
    <pc:docChg chg="custSel delSld modSld">
      <pc:chgData name="Simon Whiteley" userId="97386ab1-8a57-4def-9b39-32f0d19e6e8d" providerId="ADAL" clId="{C145D3CA-682C-4DC6-9116-E27A6B2306A2}" dt="2022-09-01T07:45:40.563" v="140" actId="20577"/>
      <pc:docMkLst>
        <pc:docMk/>
      </pc:docMkLst>
      <pc:sldChg chg="addSp delSp modSp mod">
        <pc:chgData name="Simon Whiteley" userId="97386ab1-8a57-4def-9b39-32f0d19e6e8d" providerId="ADAL" clId="{C145D3CA-682C-4DC6-9116-E27A6B2306A2}" dt="2022-09-01T07:40:09.167" v="123" actId="1076"/>
        <pc:sldMkLst>
          <pc:docMk/>
          <pc:sldMk cId="1816549488" sldId="258"/>
        </pc:sldMkLst>
        <pc:spChg chg="add mod">
          <ac:chgData name="Simon Whiteley" userId="97386ab1-8a57-4def-9b39-32f0d19e6e8d" providerId="ADAL" clId="{C145D3CA-682C-4DC6-9116-E27A6B2306A2}" dt="2022-09-01T07:40:07.402" v="122" actId="1076"/>
          <ac:spMkLst>
            <pc:docMk/>
            <pc:sldMk cId="1816549488" sldId="258"/>
            <ac:spMk id="3" creationId="{337A9843-EE5C-D0D6-CEF8-6E863C6FE2AA}"/>
          </ac:spMkLst>
        </pc:spChg>
        <pc:spChg chg="mod">
          <ac:chgData name="Simon Whiteley" userId="97386ab1-8a57-4def-9b39-32f0d19e6e8d" providerId="ADAL" clId="{C145D3CA-682C-4DC6-9116-E27A6B2306A2}" dt="2022-09-01T07:40:09.167" v="123" actId="1076"/>
          <ac:spMkLst>
            <pc:docMk/>
            <pc:sldMk cId="1816549488" sldId="258"/>
            <ac:spMk id="4" creationId="{9015FF40-6DC5-4649-A1B4-DBB2E1596B44}"/>
          </ac:spMkLst>
        </pc:spChg>
        <pc:spChg chg="del mod">
          <ac:chgData name="Simon Whiteley" userId="97386ab1-8a57-4def-9b39-32f0d19e6e8d" providerId="ADAL" clId="{C145D3CA-682C-4DC6-9116-E27A6B2306A2}" dt="2022-09-01T07:39:02.275" v="25" actId="478"/>
          <ac:spMkLst>
            <pc:docMk/>
            <pc:sldMk cId="1816549488" sldId="258"/>
            <ac:spMk id="6" creationId="{1A2CC57D-A05E-49C1-9806-1E308D7D68F3}"/>
          </ac:spMkLst>
        </pc:spChg>
      </pc:sldChg>
      <pc:sldChg chg="modSp mod">
        <pc:chgData name="Simon Whiteley" userId="97386ab1-8a57-4def-9b39-32f0d19e6e8d" providerId="ADAL" clId="{C145D3CA-682C-4DC6-9116-E27A6B2306A2}" dt="2022-09-01T07:45:40.563" v="140" actId="20577"/>
        <pc:sldMkLst>
          <pc:docMk/>
          <pc:sldMk cId="2984966721" sldId="710"/>
        </pc:sldMkLst>
        <pc:spChg chg="mod">
          <ac:chgData name="Simon Whiteley" userId="97386ab1-8a57-4def-9b39-32f0d19e6e8d" providerId="ADAL" clId="{C145D3CA-682C-4DC6-9116-E27A6B2306A2}" dt="2022-09-01T07:45:40.563" v="140" actId="20577"/>
          <ac:spMkLst>
            <pc:docMk/>
            <pc:sldMk cId="2984966721" sldId="710"/>
            <ac:spMk id="3" creationId="{D7E328A2-D8A6-945B-4A70-EABD071D5D48}"/>
          </ac:spMkLst>
        </pc:spChg>
      </pc:sldChg>
      <pc:sldChg chg="del">
        <pc:chgData name="Simon Whiteley" userId="97386ab1-8a57-4def-9b39-32f0d19e6e8d" providerId="ADAL" clId="{C145D3CA-682C-4DC6-9116-E27A6B2306A2}" dt="2022-09-01T07:40:17.466" v="124" actId="47"/>
        <pc:sldMkLst>
          <pc:docMk/>
          <pc:sldMk cId="1940774225" sldId="718"/>
        </pc:sldMkLst>
      </pc:sldChg>
    </pc:docChg>
  </pc:docChgLst>
  <pc:docChgLst>
    <pc:chgData name="Claire Jackson" userId="523e34db-ed5e-4c93-9b47-4b76be9cf974" providerId="ADAL" clId="{58142018-A73C-4CBA-B0E9-9BA29F1E11E0}"/>
    <pc:docChg chg="custSel modSld">
      <pc:chgData name="Claire Jackson" userId="523e34db-ed5e-4c93-9b47-4b76be9cf974" providerId="ADAL" clId="{58142018-A73C-4CBA-B0E9-9BA29F1E11E0}" dt="2020-08-08T18:52:31.724" v="17" actId="404"/>
      <pc:docMkLst>
        <pc:docMk/>
      </pc:docMkLst>
      <pc:sldChg chg="modSp mod">
        <pc:chgData name="Claire Jackson" userId="523e34db-ed5e-4c93-9b47-4b76be9cf974" providerId="ADAL" clId="{58142018-A73C-4CBA-B0E9-9BA29F1E11E0}" dt="2020-08-07T11:18:54.399" v="0" actId="2711"/>
        <pc:sldMkLst>
          <pc:docMk/>
          <pc:sldMk cId="265293082" sldId="256"/>
        </pc:sldMkLst>
        <pc:spChg chg="mod">
          <ac:chgData name="Claire Jackson" userId="523e34db-ed5e-4c93-9b47-4b76be9cf974" providerId="ADAL" clId="{58142018-A73C-4CBA-B0E9-9BA29F1E11E0}" dt="2020-08-07T11:18:54.399" v="0" actId="2711"/>
          <ac:spMkLst>
            <pc:docMk/>
            <pc:sldMk cId="265293082" sldId="256"/>
            <ac:spMk id="2" creationId="{F1A2947B-761D-4F2F-9AF7-88816EFFC50C}"/>
          </ac:spMkLst>
        </pc:spChg>
        <pc:spChg chg="mod">
          <ac:chgData name="Claire Jackson" userId="523e34db-ed5e-4c93-9b47-4b76be9cf974" providerId="ADAL" clId="{58142018-A73C-4CBA-B0E9-9BA29F1E11E0}" dt="2020-08-07T11:18:54.399" v="0" actId="2711"/>
          <ac:spMkLst>
            <pc:docMk/>
            <pc:sldMk cId="265293082" sldId="256"/>
            <ac:spMk id="3" creationId="{25941AAA-4A13-47B7-A6DE-3670B84E2C21}"/>
          </ac:spMkLst>
        </pc:spChg>
      </pc:sldChg>
      <pc:sldChg chg="modSp mod">
        <pc:chgData name="Claire Jackson" userId="523e34db-ed5e-4c93-9b47-4b76be9cf974" providerId="ADAL" clId="{58142018-A73C-4CBA-B0E9-9BA29F1E11E0}" dt="2020-08-07T11:20:03.129" v="6" actId="2711"/>
        <pc:sldMkLst>
          <pc:docMk/>
          <pc:sldMk cId="1816549488" sldId="258"/>
        </pc:sldMkLst>
        <pc:spChg chg="mod">
          <ac:chgData name="Claire Jackson" userId="523e34db-ed5e-4c93-9b47-4b76be9cf974" providerId="ADAL" clId="{58142018-A73C-4CBA-B0E9-9BA29F1E11E0}" dt="2020-08-07T11:20:03.129" v="6" actId="2711"/>
          <ac:spMkLst>
            <pc:docMk/>
            <pc:sldMk cId="1816549488" sldId="258"/>
            <ac:spMk id="2" creationId="{1DBEEFBB-D0C0-45EE-B858-CD706179EF66}"/>
          </ac:spMkLst>
        </pc:spChg>
      </pc:sldChg>
      <pc:sldChg chg="modSp mod">
        <pc:chgData name="Claire Jackson" userId="523e34db-ed5e-4c93-9b47-4b76be9cf974" providerId="ADAL" clId="{58142018-A73C-4CBA-B0E9-9BA29F1E11E0}" dt="2020-08-07T11:19:35.926" v="3" actId="2711"/>
        <pc:sldMkLst>
          <pc:docMk/>
          <pc:sldMk cId="483344302" sldId="287"/>
        </pc:sldMkLst>
        <pc:spChg chg="mod">
          <ac:chgData name="Claire Jackson" userId="523e34db-ed5e-4c93-9b47-4b76be9cf974" providerId="ADAL" clId="{58142018-A73C-4CBA-B0E9-9BA29F1E11E0}" dt="2020-08-07T11:19:35.926" v="3" actId="2711"/>
          <ac:spMkLst>
            <pc:docMk/>
            <pc:sldMk cId="483344302" sldId="287"/>
            <ac:spMk id="2" creationId="{D9598CE6-EE53-48C5-BFC1-3A4231A168B2}"/>
          </ac:spMkLst>
        </pc:spChg>
      </pc:sldChg>
      <pc:sldChg chg="modSp mod">
        <pc:chgData name="Claire Jackson" userId="523e34db-ed5e-4c93-9b47-4b76be9cf974" providerId="ADAL" clId="{58142018-A73C-4CBA-B0E9-9BA29F1E11E0}" dt="2020-08-07T11:19:11.743" v="1" actId="2711"/>
        <pc:sldMkLst>
          <pc:docMk/>
          <pc:sldMk cId="1006005129" sldId="624"/>
        </pc:sldMkLst>
        <pc:spChg chg="mod">
          <ac:chgData name="Claire Jackson" userId="523e34db-ed5e-4c93-9b47-4b76be9cf974" providerId="ADAL" clId="{58142018-A73C-4CBA-B0E9-9BA29F1E11E0}" dt="2020-08-07T11:19:11.743" v="1" actId="2711"/>
          <ac:spMkLst>
            <pc:docMk/>
            <pc:sldMk cId="1006005129" sldId="624"/>
            <ac:spMk id="2" creationId="{D9598CE6-EE53-48C5-BFC1-3A4231A168B2}"/>
          </ac:spMkLst>
        </pc:spChg>
      </pc:sldChg>
      <pc:sldChg chg="modSp mod">
        <pc:chgData name="Claire Jackson" userId="523e34db-ed5e-4c93-9b47-4b76be9cf974" providerId="ADAL" clId="{58142018-A73C-4CBA-B0E9-9BA29F1E11E0}" dt="2020-08-07T11:19:54.968" v="5" actId="2711"/>
        <pc:sldMkLst>
          <pc:docMk/>
          <pc:sldMk cId="1031741512" sldId="627"/>
        </pc:sldMkLst>
        <pc:spChg chg="mod">
          <ac:chgData name="Claire Jackson" userId="523e34db-ed5e-4c93-9b47-4b76be9cf974" providerId="ADAL" clId="{58142018-A73C-4CBA-B0E9-9BA29F1E11E0}" dt="2020-08-07T11:19:54.968" v="5" actId="2711"/>
          <ac:spMkLst>
            <pc:docMk/>
            <pc:sldMk cId="1031741512" sldId="627"/>
            <ac:spMk id="2" creationId="{D9598CE6-EE53-48C5-BFC1-3A4231A168B2}"/>
          </ac:spMkLst>
        </pc:spChg>
      </pc:sldChg>
      <pc:sldChg chg="modSp mod modAnim">
        <pc:chgData name="Claire Jackson" userId="523e34db-ed5e-4c93-9b47-4b76be9cf974" providerId="ADAL" clId="{58142018-A73C-4CBA-B0E9-9BA29F1E11E0}" dt="2020-08-08T18:52:31.724" v="17" actId="404"/>
        <pc:sldMkLst>
          <pc:docMk/>
          <pc:sldMk cId="474394074" sldId="628"/>
        </pc:sldMkLst>
        <pc:spChg chg="mod">
          <ac:chgData name="Claire Jackson" userId="523e34db-ed5e-4c93-9b47-4b76be9cf974" providerId="ADAL" clId="{58142018-A73C-4CBA-B0E9-9BA29F1E11E0}" dt="2020-08-07T11:19:26.866" v="2" actId="2711"/>
          <ac:spMkLst>
            <pc:docMk/>
            <pc:sldMk cId="474394074" sldId="628"/>
            <ac:spMk id="3" creationId="{0B8D92F0-477F-42C7-8667-3358E66C68B4}"/>
          </ac:spMkLst>
        </pc:spChg>
        <pc:spChg chg="mod">
          <ac:chgData name="Claire Jackson" userId="523e34db-ed5e-4c93-9b47-4b76be9cf974" providerId="ADAL" clId="{58142018-A73C-4CBA-B0E9-9BA29F1E11E0}" dt="2020-08-08T18:52:31.724" v="17" actId="404"/>
          <ac:spMkLst>
            <pc:docMk/>
            <pc:sldMk cId="474394074" sldId="628"/>
            <ac:spMk id="4" creationId="{9FC9112A-D481-4D11-B73B-478201BC076F}"/>
          </ac:spMkLst>
        </pc:spChg>
      </pc:sldChg>
      <pc:sldChg chg="modSp mod">
        <pc:chgData name="Claire Jackson" userId="523e34db-ed5e-4c93-9b47-4b76be9cf974" providerId="ADAL" clId="{58142018-A73C-4CBA-B0E9-9BA29F1E11E0}" dt="2020-08-07T11:20:24.451" v="8" actId="2711"/>
        <pc:sldMkLst>
          <pc:docMk/>
          <pc:sldMk cId="3637721433" sldId="680"/>
        </pc:sldMkLst>
        <pc:spChg chg="mod">
          <ac:chgData name="Claire Jackson" userId="523e34db-ed5e-4c93-9b47-4b76be9cf974" providerId="ADAL" clId="{58142018-A73C-4CBA-B0E9-9BA29F1E11E0}" dt="2020-08-07T11:20:24.451" v="8" actId="2711"/>
          <ac:spMkLst>
            <pc:docMk/>
            <pc:sldMk cId="3637721433" sldId="680"/>
            <ac:spMk id="3" creationId="{08CDBFE0-BE52-49E8-AB3B-3850DE5A3563}"/>
          </ac:spMkLst>
        </pc:spChg>
      </pc:sldChg>
      <pc:sldChg chg="modSp mod">
        <pc:chgData name="Claire Jackson" userId="523e34db-ed5e-4c93-9b47-4b76be9cf974" providerId="ADAL" clId="{58142018-A73C-4CBA-B0E9-9BA29F1E11E0}" dt="2020-08-07T11:20:11.805" v="7" actId="2711"/>
        <pc:sldMkLst>
          <pc:docMk/>
          <pc:sldMk cId="4230575945" sldId="704"/>
        </pc:sldMkLst>
        <pc:spChg chg="mod">
          <ac:chgData name="Claire Jackson" userId="523e34db-ed5e-4c93-9b47-4b76be9cf974" providerId="ADAL" clId="{58142018-A73C-4CBA-B0E9-9BA29F1E11E0}" dt="2020-08-07T11:20:11.805" v="7" actId="2711"/>
          <ac:spMkLst>
            <pc:docMk/>
            <pc:sldMk cId="4230575945" sldId="704"/>
            <ac:spMk id="3" creationId="{08CDBFE0-BE52-49E8-AB3B-3850DE5A3563}"/>
          </ac:spMkLst>
        </pc:spChg>
      </pc:sldChg>
      <pc:sldChg chg="modSp mod">
        <pc:chgData name="Claire Jackson" userId="523e34db-ed5e-4c93-9b47-4b76be9cf974" providerId="ADAL" clId="{58142018-A73C-4CBA-B0E9-9BA29F1E11E0}" dt="2020-08-07T11:19:43.041" v="4" actId="2711"/>
        <pc:sldMkLst>
          <pc:docMk/>
          <pc:sldMk cId="926010371" sldId="706"/>
        </pc:sldMkLst>
        <pc:spChg chg="mod">
          <ac:chgData name="Claire Jackson" userId="523e34db-ed5e-4c93-9b47-4b76be9cf974" providerId="ADAL" clId="{58142018-A73C-4CBA-B0E9-9BA29F1E11E0}" dt="2020-08-07T11:19:43.041" v="4" actId="2711"/>
          <ac:spMkLst>
            <pc:docMk/>
            <pc:sldMk cId="926010371" sldId="706"/>
            <ac:spMk id="2" creationId="{D9598CE6-EE53-48C5-BFC1-3A4231A168B2}"/>
          </ac:spMkLst>
        </pc:spChg>
      </pc:sldChg>
    </pc:docChg>
  </pc:docChgLst>
  <pc:docChgLst>
    <pc:chgData name="Terry McCann" userId="7dd932e2-8532-4fb4-b60f-d907ee58cdb5" providerId="ADAL" clId="{3A431FB4-D6F6-42BA-B790-A813D8B32F8E}"/>
    <pc:docChg chg="addSld modSld modMainMaster">
      <pc:chgData name="Terry McCann" userId="7dd932e2-8532-4fb4-b60f-d907ee58cdb5" providerId="ADAL" clId="{3A431FB4-D6F6-42BA-B790-A813D8B32F8E}" dt="2019-11-12T09:43:18.435" v="7" actId="1076"/>
      <pc:docMkLst>
        <pc:docMk/>
      </pc:docMkLst>
      <pc:sldChg chg="addSp modSp">
        <pc:chgData name="Terry McCann" userId="7dd932e2-8532-4fb4-b60f-d907ee58cdb5" providerId="ADAL" clId="{3A431FB4-D6F6-42BA-B790-A813D8B32F8E}" dt="2019-11-12T09:43:18.435" v="7" actId="1076"/>
        <pc:sldMkLst>
          <pc:docMk/>
          <pc:sldMk cId="1072890225" sldId="257"/>
        </pc:sldMkLst>
        <pc:picChg chg="add mod">
          <ac:chgData name="Terry McCann" userId="7dd932e2-8532-4fb4-b60f-d907ee58cdb5" providerId="ADAL" clId="{3A431FB4-D6F6-42BA-B790-A813D8B32F8E}" dt="2019-11-12T09:43:18.435" v="7" actId="1076"/>
          <ac:picMkLst>
            <pc:docMk/>
            <pc:sldMk cId="1072890225" sldId="257"/>
            <ac:picMk id="3" creationId="{A41158AA-E18C-41D1-AE1A-69CD8CAD1723}"/>
          </ac:picMkLst>
        </pc:picChg>
      </pc:sldChg>
      <pc:sldChg chg="add">
        <pc:chgData name="Terry McCann" userId="7dd932e2-8532-4fb4-b60f-d907ee58cdb5" providerId="ADAL" clId="{3A431FB4-D6F6-42BA-B790-A813D8B32F8E}" dt="2019-11-12T09:42:24.016" v="0"/>
        <pc:sldMkLst>
          <pc:docMk/>
          <pc:sldMk cId="4144664990" sldId="708"/>
        </pc:sldMkLst>
      </pc:sldChg>
      <pc:sldMasterChg chg="modSldLayout">
        <pc:chgData name="Terry McCann" userId="7dd932e2-8532-4fb4-b60f-d907ee58cdb5" providerId="ADAL" clId="{3A431FB4-D6F6-42BA-B790-A813D8B32F8E}" dt="2019-11-12T09:42:47.015" v="1"/>
        <pc:sldMasterMkLst>
          <pc:docMk/>
          <pc:sldMasterMk cId="0" sldId="2147483648"/>
        </pc:sldMasterMkLst>
        <pc:sldLayoutChg chg="addSp">
          <pc:chgData name="Terry McCann" userId="7dd932e2-8532-4fb4-b60f-d907ee58cdb5" providerId="ADAL" clId="{3A431FB4-D6F6-42BA-B790-A813D8B32F8E}" dt="2019-11-12T09:42:47.015" v="1"/>
          <pc:sldLayoutMkLst>
            <pc:docMk/>
            <pc:sldMasterMk cId="2252263335" sldId="2147483703"/>
            <pc:sldLayoutMk cId="2367865876" sldId="2147483669"/>
          </pc:sldLayoutMkLst>
          <pc:spChg chg="add">
            <ac:chgData name="Terry McCann" userId="7dd932e2-8532-4fb4-b60f-d907ee58cdb5" providerId="ADAL" clId="{3A431FB4-D6F6-42BA-B790-A813D8B32F8E}" dt="2019-11-12T09:42:47.015" v="1"/>
            <ac:spMkLst>
              <pc:docMk/>
              <pc:sldMasterMk cId="2252263335" sldId="2147483703"/>
              <pc:sldLayoutMk cId="2367865876" sldId="2147483669"/>
              <ac:spMk id="8" creationId="{63E513A3-58C1-4B0E-90AA-BFC217F5D05B}"/>
            </ac:spMkLst>
          </pc:spChg>
          <pc:picChg chg="add">
            <ac:chgData name="Terry McCann" userId="7dd932e2-8532-4fb4-b60f-d907ee58cdb5" providerId="ADAL" clId="{3A431FB4-D6F6-42BA-B790-A813D8B32F8E}" dt="2019-11-12T09:42:47.015" v="1"/>
            <ac:picMkLst>
              <pc:docMk/>
              <pc:sldMasterMk cId="2252263335" sldId="2147483703"/>
              <pc:sldLayoutMk cId="2367865876" sldId="2147483669"/>
              <ac:picMk id="7" creationId="{AB145866-E9A6-4C79-A610-367102052C81}"/>
            </ac:picMkLst>
          </pc:picChg>
        </pc:sldLayoutChg>
      </pc:sldMasterChg>
    </pc:docChg>
  </pc:docChgLst>
  <pc:docChgLst>
    <pc:chgData name="Simon Whiteley" userId="97386ab1-8a57-4def-9b39-32f0d19e6e8d" providerId="ADAL" clId="{CCE3E4CD-72E8-4F0E-9CB8-F27B1B647C8E}"/>
    <pc:docChg chg="custSel delSld modSld">
      <pc:chgData name="Simon Whiteley" userId="97386ab1-8a57-4def-9b39-32f0d19e6e8d" providerId="ADAL" clId="{CCE3E4CD-72E8-4F0E-9CB8-F27B1B647C8E}" dt="2020-08-10T11:36:10.627" v="383" actId="113"/>
      <pc:docMkLst>
        <pc:docMk/>
      </pc:docMkLst>
      <pc:sldChg chg="addSp delSp modSp mod">
        <pc:chgData name="Simon Whiteley" userId="97386ab1-8a57-4def-9b39-32f0d19e6e8d" providerId="ADAL" clId="{CCE3E4CD-72E8-4F0E-9CB8-F27B1B647C8E}" dt="2020-08-10T11:35:38.620" v="373" actId="1076"/>
        <pc:sldMkLst>
          <pc:docMk/>
          <pc:sldMk cId="1816549488" sldId="258"/>
        </pc:sldMkLst>
        <pc:spChg chg="mod">
          <ac:chgData name="Simon Whiteley" userId="97386ab1-8a57-4def-9b39-32f0d19e6e8d" providerId="ADAL" clId="{CCE3E4CD-72E8-4F0E-9CB8-F27B1B647C8E}" dt="2020-08-10T11:35:38.620" v="373" actId="1076"/>
          <ac:spMkLst>
            <pc:docMk/>
            <pc:sldMk cId="1816549488" sldId="258"/>
            <ac:spMk id="4" creationId="{9015FF40-6DC5-4649-A1B4-DBB2E1596B44}"/>
          </ac:spMkLst>
        </pc:spChg>
        <pc:spChg chg="del">
          <ac:chgData name="Simon Whiteley" userId="97386ab1-8a57-4def-9b39-32f0d19e6e8d" providerId="ADAL" clId="{CCE3E4CD-72E8-4F0E-9CB8-F27B1B647C8E}" dt="2020-08-10T11:34:34.348" v="257" actId="478"/>
          <ac:spMkLst>
            <pc:docMk/>
            <pc:sldMk cId="1816549488" sldId="258"/>
            <ac:spMk id="5" creationId="{DA727436-1DB3-4384-B7AA-2155A2796BEA}"/>
          </ac:spMkLst>
        </pc:spChg>
        <pc:spChg chg="add mod">
          <ac:chgData name="Simon Whiteley" userId="97386ab1-8a57-4def-9b39-32f0d19e6e8d" providerId="ADAL" clId="{CCE3E4CD-72E8-4F0E-9CB8-F27B1B647C8E}" dt="2020-08-10T11:35:35.535" v="372" actId="113"/>
          <ac:spMkLst>
            <pc:docMk/>
            <pc:sldMk cId="1816549488" sldId="258"/>
            <ac:spMk id="6" creationId="{1A2CC57D-A05E-49C1-9806-1E308D7D68F3}"/>
          </ac:spMkLst>
        </pc:spChg>
      </pc:sldChg>
      <pc:sldChg chg="del">
        <pc:chgData name="Simon Whiteley" userId="97386ab1-8a57-4def-9b39-32f0d19e6e8d" providerId="ADAL" clId="{CCE3E4CD-72E8-4F0E-9CB8-F27B1B647C8E}" dt="2020-08-10T11:29:29.338" v="0" actId="47"/>
        <pc:sldMkLst>
          <pc:docMk/>
          <pc:sldMk cId="4080819048" sldId="625"/>
        </pc:sldMkLst>
      </pc:sldChg>
      <pc:sldChg chg="addSp modSp mod modAnim">
        <pc:chgData name="Simon Whiteley" userId="97386ab1-8a57-4def-9b39-32f0d19e6e8d" providerId="ADAL" clId="{CCE3E4CD-72E8-4F0E-9CB8-F27B1B647C8E}" dt="2020-08-10T11:33:49.766" v="256"/>
        <pc:sldMkLst>
          <pc:docMk/>
          <pc:sldMk cId="474394074" sldId="628"/>
        </pc:sldMkLst>
        <pc:spChg chg="add mod">
          <ac:chgData name="Simon Whiteley" userId="97386ab1-8a57-4def-9b39-32f0d19e6e8d" providerId="ADAL" clId="{CCE3E4CD-72E8-4F0E-9CB8-F27B1B647C8E}" dt="2020-08-10T11:29:58.077" v="6" actId="1076"/>
          <ac:spMkLst>
            <pc:docMk/>
            <pc:sldMk cId="474394074" sldId="628"/>
            <ac:spMk id="2" creationId="{2B95541B-4E10-4725-A5B3-2564AE29D5DE}"/>
          </ac:spMkLst>
        </pc:spChg>
        <pc:spChg chg="add mod">
          <ac:chgData name="Simon Whiteley" userId="97386ab1-8a57-4def-9b39-32f0d19e6e8d" providerId="ADAL" clId="{CCE3E4CD-72E8-4F0E-9CB8-F27B1B647C8E}" dt="2020-08-10T11:30:53.550" v="14" actId="164"/>
          <ac:spMkLst>
            <pc:docMk/>
            <pc:sldMk cId="474394074" sldId="628"/>
            <ac:spMk id="5" creationId="{A09DFFCD-AB91-4135-8955-E6D1360B3F01}"/>
          </ac:spMkLst>
        </pc:spChg>
        <pc:spChg chg="add mod">
          <ac:chgData name="Simon Whiteley" userId="97386ab1-8a57-4def-9b39-32f0d19e6e8d" providerId="ADAL" clId="{CCE3E4CD-72E8-4F0E-9CB8-F27B1B647C8E}" dt="2020-08-10T11:30:53.550" v="14" actId="164"/>
          <ac:spMkLst>
            <pc:docMk/>
            <pc:sldMk cId="474394074" sldId="628"/>
            <ac:spMk id="7" creationId="{67B1D795-2781-4789-9396-D624D4C07398}"/>
          </ac:spMkLst>
        </pc:spChg>
        <pc:spChg chg="add mod">
          <ac:chgData name="Simon Whiteley" userId="97386ab1-8a57-4def-9b39-32f0d19e6e8d" providerId="ADAL" clId="{CCE3E4CD-72E8-4F0E-9CB8-F27B1B647C8E}" dt="2020-08-10T11:33:25.637" v="254" actId="20577"/>
          <ac:spMkLst>
            <pc:docMk/>
            <pc:sldMk cId="474394074" sldId="628"/>
            <ac:spMk id="9" creationId="{6C0A3880-A23C-4928-B8AF-ECE11A57FB2B}"/>
          </ac:spMkLst>
        </pc:spChg>
        <pc:spChg chg="add mod">
          <ac:chgData name="Simon Whiteley" userId="97386ab1-8a57-4def-9b39-32f0d19e6e8d" providerId="ADAL" clId="{CCE3E4CD-72E8-4F0E-9CB8-F27B1B647C8E}" dt="2020-08-10T11:33:13.737" v="235" actId="5793"/>
          <ac:spMkLst>
            <pc:docMk/>
            <pc:sldMk cId="474394074" sldId="628"/>
            <ac:spMk id="11" creationId="{7F2DB9E2-4117-4CC9-9C93-9690EC14C60C}"/>
          </ac:spMkLst>
        </pc:spChg>
        <pc:grpChg chg="add mod">
          <ac:chgData name="Simon Whiteley" userId="97386ab1-8a57-4def-9b39-32f0d19e6e8d" providerId="ADAL" clId="{CCE3E4CD-72E8-4F0E-9CB8-F27B1B647C8E}" dt="2020-08-10T11:31:19.403" v="86" actId="14861"/>
          <ac:grpSpMkLst>
            <pc:docMk/>
            <pc:sldMk cId="474394074" sldId="628"/>
            <ac:grpSpMk id="8" creationId="{AAD07C7E-BDFD-4701-81EC-3B2256FD188D}"/>
          </ac:grpSpMkLst>
        </pc:grpChg>
      </pc:sldChg>
      <pc:sldChg chg="addSp modSp mod">
        <pc:chgData name="Simon Whiteley" userId="97386ab1-8a57-4def-9b39-32f0d19e6e8d" providerId="ADAL" clId="{CCE3E4CD-72E8-4F0E-9CB8-F27B1B647C8E}" dt="2020-08-10T11:36:10.627" v="383" actId="113"/>
        <pc:sldMkLst>
          <pc:docMk/>
          <pc:sldMk cId="3690224929" sldId="698"/>
        </pc:sldMkLst>
        <pc:spChg chg="add mod">
          <ac:chgData name="Simon Whiteley" userId="97386ab1-8a57-4def-9b39-32f0d19e6e8d" providerId="ADAL" clId="{CCE3E4CD-72E8-4F0E-9CB8-F27B1B647C8E}" dt="2020-08-10T11:36:10.627" v="383" actId="113"/>
          <ac:spMkLst>
            <pc:docMk/>
            <pc:sldMk cId="3690224929" sldId="698"/>
            <ac:spMk id="5" creationId="{F624C3FB-229D-4814-92F5-214591125421}"/>
          </ac:spMkLst>
        </pc:spChg>
      </pc:sldChg>
    </pc:docChg>
  </pc:docChgLst>
  <pc:docChgLst>
    <pc:chgData name="Simon" userId="97386ab1-8a57-4def-9b39-32f0d19e6e8d" providerId="ADAL" clId="{7D2468D9-A6C9-43BB-B7A7-6B8AB718FD3F}"/>
    <pc:docChg chg="custSel modSld modMainMaster">
      <pc:chgData name="Simon" userId="97386ab1-8a57-4def-9b39-32f0d19e6e8d" providerId="ADAL" clId="{7D2468D9-A6C9-43BB-B7A7-6B8AB718FD3F}" dt="2020-05-20T07:05:16.296" v="16"/>
      <pc:docMkLst>
        <pc:docMk/>
      </pc:docMkLst>
      <pc:sldChg chg="addSp delSp modSp mod setBg delAnim modAnim">
        <pc:chgData name="Simon" userId="97386ab1-8a57-4def-9b39-32f0d19e6e8d" providerId="ADAL" clId="{7D2468D9-A6C9-43BB-B7A7-6B8AB718FD3F}" dt="2020-05-20T07:05:16.296" v="16"/>
        <pc:sldMkLst>
          <pc:docMk/>
          <pc:sldMk cId="1048474807" sldId="707"/>
        </pc:sldMkLst>
        <pc:spChg chg="del">
          <ac:chgData name="Simon" userId="97386ab1-8a57-4def-9b39-32f0d19e6e8d" providerId="ADAL" clId="{7D2468D9-A6C9-43BB-B7A7-6B8AB718FD3F}" dt="2020-05-20T07:03:10.955" v="1" actId="478"/>
          <ac:spMkLst>
            <pc:docMk/>
            <pc:sldMk cId="1048474807" sldId="707"/>
            <ac:spMk id="5" creationId="{A3E9D87A-16CF-440C-B0A6-BC9BC0DCFA90}"/>
          </ac:spMkLst>
        </pc:spChg>
        <pc:spChg chg="del">
          <ac:chgData name="Simon" userId="97386ab1-8a57-4def-9b39-32f0d19e6e8d" providerId="ADAL" clId="{7D2468D9-A6C9-43BB-B7A7-6B8AB718FD3F}" dt="2020-05-20T07:03:15.025" v="3" actId="478"/>
          <ac:spMkLst>
            <pc:docMk/>
            <pc:sldMk cId="1048474807" sldId="707"/>
            <ac:spMk id="21" creationId="{4760CFDD-81E9-42A6-8CE5-D601BA5C3D3B}"/>
          </ac:spMkLst>
        </pc:spChg>
        <pc:spChg chg="del">
          <ac:chgData name="Simon" userId="97386ab1-8a57-4def-9b39-32f0d19e6e8d" providerId="ADAL" clId="{7D2468D9-A6C9-43BB-B7A7-6B8AB718FD3F}" dt="2020-05-20T07:03:12.841" v="2" actId="478"/>
          <ac:spMkLst>
            <pc:docMk/>
            <pc:sldMk cId="1048474807" sldId="707"/>
            <ac:spMk id="22" creationId="{5ABBA94B-54CF-412C-92A7-8FC7FC1DB5D4}"/>
          </ac:spMkLst>
        </pc:spChg>
        <pc:picChg chg="mod">
          <ac:chgData name="Simon" userId="97386ab1-8a57-4def-9b39-32f0d19e6e8d" providerId="ADAL" clId="{7D2468D9-A6C9-43BB-B7A7-6B8AB718FD3F}" dt="2020-05-20T07:03:37.178" v="7" actId="1076"/>
          <ac:picMkLst>
            <pc:docMk/>
            <pc:sldMk cId="1048474807" sldId="707"/>
            <ac:picMk id="4" creationId="{7B3D264E-BA9C-4742-BF82-85C22405DE6E}"/>
          </ac:picMkLst>
        </pc:picChg>
        <pc:picChg chg="del">
          <ac:chgData name="Simon" userId="97386ab1-8a57-4def-9b39-32f0d19e6e8d" providerId="ADAL" clId="{7D2468D9-A6C9-43BB-B7A7-6B8AB718FD3F}" dt="2020-05-20T07:03:08.603" v="0" actId="478"/>
          <ac:picMkLst>
            <pc:docMk/>
            <pc:sldMk cId="1048474807" sldId="707"/>
            <ac:picMk id="6" creationId="{80008DFE-97A6-4A0B-A15B-62230B79622F}"/>
          </ac:picMkLst>
        </pc:picChg>
        <pc:picChg chg="add mod">
          <ac:chgData name="Simon" userId="97386ab1-8a57-4def-9b39-32f0d19e6e8d" providerId="ADAL" clId="{7D2468D9-A6C9-43BB-B7A7-6B8AB718FD3F}" dt="2020-05-20T07:05:01.815" v="13" actId="1440"/>
          <ac:picMkLst>
            <pc:docMk/>
            <pc:sldMk cId="1048474807" sldId="707"/>
            <ac:picMk id="1026" creationId="{FDF962AA-D0F1-45C6-883D-4E0DBB67B943}"/>
          </ac:picMkLst>
        </pc:picChg>
      </pc:sldChg>
      <pc:sldMasterChg chg="modSldLayout">
        <pc:chgData name="Simon" userId="97386ab1-8a57-4def-9b39-32f0d19e6e8d" providerId="ADAL" clId="{7D2468D9-A6C9-43BB-B7A7-6B8AB718FD3F}" dt="2020-05-20T07:03:49.759" v="8" actId="27636"/>
        <pc:sldMasterMkLst>
          <pc:docMk/>
          <pc:sldMasterMk cId="0" sldId="2147483648"/>
        </pc:sldMasterMkLst>
        <pc:sldLayoutChg chg="modSp mod">
          <pc:chgData name="Simon" userId="97386ab1-8a57-4def-9b39-32f0d19e6e8d" providerId="ADAL" clId="{7D2468D9-A6C9-43BB-B7A7-6B8AB718FD3F}" dt="2020-05-20T07:03:49.759" v="8" actId="27636"/>
          <pc:sldLayoutMkLst>
            <pc:docMk/>
            <pc:sldMasterMk cId="2252263335" sldId="2147483703"/>
            <pc:sldLayoutMk cId="2367865876" sldId="2147483669"/>
          </pc:sldLayoutMkLst>
          <pc:spChg chg="mod">
            <ac:chgData name="Simon" userId="97386ab1-8a57-4def-9b39-32f0d19e6e8d" providerId="ADAL" clId="{7D2468D9-A6C9-43BB-B7A7-6B8AB718FD3F}" dt="2020-05-20T07:03:49.759" v="8" actId="27636"/>
            <ac:spMkLst>
              <pc:docMk/>
              <pc:sldMasterMk cId="2252263335" sldId="2147483703"/>
              <pc:sldLayoutMk cId="2367865876" sldId="2147483669"/>
              <ac:spMk id="20" creationId="{C4AF1BEA-B049-4E5B-A579-063D200F336C}"/>
            </ac:spMkLst>
          </pc:spChg>
        </pc:sldLayoutChg>
      </pc:sldMasterChg>
    </pc:docChg>
  </pc:docChgLst>
  <pc:docChgLst>
    <pc:chgData name="Terry McCann" userId="f51c1282-13ea-4059-b589-7574b255b1f3" providerId="ADAL" clId="{EBEE6380-1098-4800-A791-A48B1A6D6289}"/>
    <pc:docChg chg="undo custSel addSld delSld modSld sldOrd modMainMaster">
      <pc:chgData name="Terry McCann" userId="f51c1282-13ea-4059-b589-7574b255b1f3" providerId="ADAL" clId="{EBEE6380-1098-4800-A791-A48B1A6D6289}" dt="2019-07-15T07:59:12.608" v="1208" actId="20577"/>
      <pc:docMkLst>
        <pc:docMk/>
      </pc:docMkLst>
      <pc:sldChg chg="modSp">
        <pc:chgData name="Terry McCann" userId="f51c1282-13ea-4059-b589-7574b255b1f3" providerId="ADAL" clId="{EBEE6380-1098-4800-A791-A48B1A6D6289}" dt="2019-07-10T13:04:41.638" v="146" actId="404"/>
        <pc:sldMkLst>
          <pc:docMk/>
          <pc:sldMk cId="265293082" sldId="256"/>
        </pc:sldMkLst>
        <pc:spChg chg="mod">
          <ac:chgData name="Terry McCann" userId="f51c1282-13ea-4059-b589-7574b255b1f3" providerId="ADAL" clId="{EBEE6380-1098-4800-A791-A48B1A6D6289}" dt="2019-07-10T13:04:41.638" v="146" actId="404"/>
          <ac:spMkLst>
            <pc:docMk/>
            <pc:sldMk cId="265293082" sldId="256"/>
            <ac:spMk id="2" creationId="{F1A2947B-761D-4F2F-9AF7-88816EFFC50C}"/>
          </ac:spMkLst>
        </pc:spChg>
      </pc:sldChg>
      <pc:sldChg chg="addSp modSp">
        <pc:chgData name="Terry McCann" userId="f51c1282-13ea-4059-b589-7574b255b1f3" providerId="ADAL" clId="{EBEE6380-1098-4800-A791-A48B1A6D6289}" dt="2019-07-15T07:59:12.608" v="1208" actId="20577"/>
        <pc:sldMkLst>
          <pc:docMk/>
          <pc:sldMk cId="1816549488" sldId="258"/>
        </pc:sldMkLst>
        <pc:spChg chg="add mod">
          <ac:chgData name="Terry McCann" userId="f51c1282-13ea-4059-b589-7574b255b1f3" providerId="ADAL" clId="{EBEE6380-1098-4800-A791-A48B1A6D6289}" dt="2019-07-10T13:26:14.194" v="699" actId="1036"/>
          <ac:spMkLst>
            <pc:docMk/>
            <pc:sldMk cId="1816549488" sldId="258"/>
            <ac:spMk id="4" creationId="{9015FF40-6DC5-4649-A1B4-DBB2E1596B44}"/>
          </ac:spMkLst>
        </pc:spChg>
        <pc:spChg chg="mod">
          <ac:chgData name="Terry McCann" userId="f51c1282-13ea-4059-b589-7574b255b1f3" providerId="ADAL" clId="{EBEE6380-1098-4800-A791-A48B1A6D6289}" dt="2019-07-15T07:59:12.608" v="1208" actId="20577"/>
          <ac:spMkLst>
            <pc:docMk/>
            <pc:sldMk cId="1816549488" sldId="258"/>
            <ac:spMk id="5" creationId="{DA727436-1DB3-4384-B7AA-2155A2796BEA}"/>
          </ac:spMkLst>
        </pc:spChg>
      </pc:sldChg>
      <pc:sldChg chg="addSp delSp modSp modTransition modAnim">
        <pc:chgData name="Terry McCann" userId="f51c1282-13ea-4059-b589-7574b255b1f3" providerId="ADAL" clId="{EBEE6380-1098-4800-A791-A48B1A6D6289}" dt="2019-07-10T13:41:54.161" v="754"/>
        <pc:sldMkLst>
          <pc:docMk/>
          <pc:sldMk cId="330866264" sldId="259"/>
        </pc:sldMkLst>
        <pc:spChg chg="del mod">
          <ac:chgData name="Terry McCann" userId="f51c1282-13ea-4059-b589-7574b255b1f3" providerId="ADAL" clId="{EBEE6380-1098-4800-A791-A48B1A6D6289}" dt="2019-07-10T13:13:55.288" v="283" actId="478"/>
          <ac:spMkLst>
            <pc:docMk/>
            <pc:sldMk cId="330866264" sldId="259"/>
            <ac:spMk id="2" creationId="{1DBEEFBB-D0C0-45EE-B858-CD706179EF66}"/>
          </ac:spMkLst>
        </pc:spChg>
        <pc:spChg chg="add del mod">
          <ac:chgData name="Terry McCann" userId="f51c1282-13ea-4059-b589-7574b255b1f3" providerId="ADAL" clId="{EBEE6380-1098-4800-A791-A48B1A6D6289}" dt="2019-07-10T13:07:18.035" v="164"/>
          <ac:spMkLst>
            <pc:docMk/>
            <pc:sldMk cId="330866264" sldId="259"/>
            <ac:spMk id="3" creationId="{BEC21784-3328-4500-9F00-A808F7EECAEA}"/>
          </ac:spMkLst>
        </pc:spChg>
        <pc:spChg chg="add mod">
          <ac:chgData name="Terry McCann" userId="f51c1282-13ea-4059-b589-7574b255b1f3" providerId="ADAL" clId="{EBEE6380-1098-4800-A791-A48B1A6D6289}" dt="2019-07-10T13:21:21.620" v="618" actId="164"/>
          <ac:spMkLst>
            <pc:docMk/>
            <pc:sldMk cId="330866264" sldId="259"/>
            <ac:spMk id="4" creationId="{6C30EEC6-34A1-4E9C-A246-B5045CF002AB}"/>
          </ac:spMkLst>
        </pc:spChg>
        <pc:spChg chg="add del mod">
          <ac:chgData name="Terry McCann" userId="f51c1282-13ea-4059-b589-7574b255b1f3" providerId="ADAL" clId="{EBEE6380-1098-4800-A791-A48B1A6D6289}" dt="2019-07-10T13:06:46.883" v="150"/>
          <ac:spMkLst>
            <pc:docMk/>
            <pc:sldMk cId="330866264" sldId="259"/>
            <ac:spMk id="5" creationId="{51782C7C-FCCF-46E0-84DF-D4B3A42F67EC}"/>
          </ac:spMkLst>
        </pc:spChg>
        <pc:spChg chg="add del mod">
          <ac:chgData name="Terry McCann" userId="f51c1282-13ea-4059-b589-7574b255b1f3" providerId="ADAL" clId="{EBEE6380-1098-4800-A791-A48B1A6D6289}" dt="2019-07-10T13:15:43.874" v="323" actId="478"/>
          <ac:spMkLst>
            <pc:docMk/>
            <pc:sldMk cId="330866264" sldId="259"/>
            <ac:spMk id="7" creationId="{7CDE38D4-9CEB-4BD0-BFEE-0936F3EB347F}"/>
          </ac:spMkLst>
        </pc:spChg>
        <pc:spChg chg="add del mod">
          <ac:chgData name="Terry McCann" userId="f51c1282-13ea-4059-b589-7574b255b1f3" providerId="ADAL" clId="{EBEE6380-1098-4800-A791-A48B1A6D6289}" dt="2019-07-10T13:15:34.984" v="321" actId="478"/>
          <ac:spMkLst>
            <pc:docMk/>
            <pc:sldMk cId="330866264" sldId="259"/>
            <ac:spMk id="8" creationId="{DAB72692-AB07-4745-BC98-254B7759F3D9}"/>
          </ac:spMkLst>
        </pc:spChg>
        <pc:spChg chg="add mod">
          <ac:chgData name="Terry McCann" userId="f51c1282-13ea-4059-b589-7574b255b1f3" providerId="ADAL" clId="{EBEE6380-1098-4800-A791-A48B1A6D6289}" dt="2019-07-10T13:21:21.620" v="618" actId="164"/>
          <ac:spMkLst>
            <pc:docMk/>
            <pc:sldMk cId="330866264" sldId="259"/>
            <ac:spMk id="9" creationId="{5492FAC7-2774-4FD2-886D-A91A3494370A}"/>
          </ac:spMkLst>
        </pc:spChg>
        <pc:spChg chg="add mod">
          <ac:chgData name="Terry McCann" userId="f51c1282-13ea-4059-b589-7574b255b1f3" providerId="ADAL" clId="{EBEE6380-1098-4800-A791-A48B1A6D6289}" dt="2019-07-10T13:21:35.718" v="619" actId="164"/>
          <ac:spMkLst>
            <pc:docMk/>
            <pc:sldMk cId="330866264" sldId="259"/>
            <ac:spMk id="10" creationId="{83BE7E44-58C6-4E5E-BDFB-03FAB532383E}"/>
          </ac:spMkLst>
        </pc:spChg>
        <pc:spChg chg="add mod">
          <ac:chgData name="Terry McCann" userId="f51c1282-13ea-4059-b589-7574b255b1f3" providerId="ADAL" clId="{EBEE6380-1098-4800-A791-A48B1A6D6289}" dt="2019-07-10T13:21:47.772" v="620" actId="164"/>
          <ac:spMkLst>
            <pc:docMk/>
            <pc:sldMk cId="330866264" sldId="259"/>
            <ac:spMk id="11" creationId="{4C8A878C-0768-46A9-A1E5-648E0E9F5EA6}"/>
          </ac:spMkLst>
        </pc:spChg>
        <pc:spChg chg="add mod">
          <ac:chgData name="Terry McCann" userId="f51c1282-13ea-4059-b589-7574b255b1f3" providerId="ADAL" clId="{EBEE6380-1098-4800-A791-A48B1A6D6289}" dt="2019-07-10T13:21:21.620" v="618" actId="164"/>
          <ac:spMkLst>
            <pc:docMk/>
            <pc:sldMk cId="330866264" sldId="259"/>
            <ac:spMk id="12" creationId="{0360B5A5-A0C0-422E-BCC5-C4F6EA32AEAE}"/>
          </ac:spMkLst>
        </pc:spChg>
        <pc:spChg chg="add mod">
          <ac:chgData name="Terry McCann" userId="f51c1282-13ea-4059-b589-7574b255b1f3" providerId="ADAL" clId="{EBEE6380-1098-4800-A791-A48B1A6D6289}" dt="2019-07-10T13:21:21.620" v="618" actId="164"/>
          <ac:spMkLst>
            <pc:docMk/>
            <pc:sldMk cId="330866264" sldId="259"/>
            <ac:spMk id="13" creationId="{1D067ED5-EC89-430B-8486-0D0E771BA5E1}"/>
          </ac:spMkLst>
        </pc:spChg>
        <pc:spChg chg="add mod">
          <ac:chgData name="Terry McCann" userId="f51c1282-13ea-4059-b589-7574b255b1f3" providerId="ADAL" clId="{EBEE6380-1098-4800-A791-A48B1A6D6289}" dt="2019-07-10T13:21:21.620" v="618" actId="164"/>
          <ac:spMkLst>
            <pc:docMk/>
            <pc:sldMk cId="330866264" sldId="259"/>
            <ac:spMk id="14" creationId="{29B1C0E2-88A2-47D7-83B7-A6FCE6D39EDB}"/>
          </ac:spMkLst>
        </pc:spChg>
        <pc:spChg chg="add mod">
          <ac:chgData name="Terry McCann" userId="f51c1282-13ea-4059-b589-7574b255b1f3" providerId="ADAL" clId="{EBEE6380-1098-4800-A791-A48B1A6D6289}" dt="2019-07-10T13:21:21.620" v="618" actId="164"/>
          <ac:spMkLst>
            <pc:docMk/>
            <pc:sldMk cId="330866264" sldId="259"/>
            <ac:spMk id="15" creationId="{598B165C-F8EA-4CFF-9756-0AC3E5BFF702}"/>
          </ac:spMkLst>
        </pc:spChg>
        <pc:spChg chg="add mod">
          <ac:chgData name="Terry McCann" userId="f51c1282-13ea-4059-b589-7574b255b1f3" providerId="ADAL" clId="{EBEE6380-1098-4800-A791-A48B1A6D6289}" dt="2019-07-10T13:21:21.620" v="618" actId="164"/>
          <ac:spMkLst>
            <pc:docMk/>
            <pc:sldMk cId="330866264" sldId="259"/>
            <ac:spMk id="16" creationId="{9A2F9B9F-CCF5-40E5-B52F-58EAB7E14F67}"/>
          </ac:spMkLst>
        </pc:spChg>
        <pc:spChg chg="add mod">
          <ac:chgData name="Terry McCann" userId="f51c1282-13ea-4059-b589-7574b255b1f3" providerId="ADAL" clId="{EBEE6380-1098-4800-A791-A48B1A6D6289}" dt="2019-07-10T13:21:21.620" v="618" actId="164"/>
          <ac:spMkLst>
            <pc:docMk/>
            <pc:sldMk cId="330866264" sldId="259"/>
            <ac:spMk id="17" creationId="{A1186916-FA58-4939-A257-042E186289F3}"/>
          </ac:spMkLst>
        </pc:spChg>
        <pc:spChg chg="add mod">
          <ac:chgData name="Terry McCann" userId="f51c1282-13ea-4059-b589-7574b255b1f3" providerId="ADAL" clId="{EBEE6380-1098-4800-A791-A48B1A6D6289}" dt="2019-07-10T13:21:21.620" v="618" actId="164"/>
          <ac:spMkLst>
            <pc:docMk/>
            <pc:sldMk cId="330866264" sldId="259"/>
            <ac:spMk id="18" creationId="{FA520B5F-0E6F-4B87-AC72-3A7E839016B2}"/>
          </ac:spMkLst>
        </pc:spChg>
        <pc:spChg chg="add mod">
          <ac:chgData name="Terry McCann" userId="f51c1282-13ea-4059-b589-7574b255b1f3" providerId="ADAL" clId="{EBEE6380-1098-4800-A791-A48B1A6D6289}" dt="2019-07-10T13:40:59.537" v="735" actId="1076"/>
          <ac:spMkLst>
            <pc:docMk/>
            <pc:sldMk cId="330866264" sldId="259"/>
            <ac:spMk id="19" creationId="{01582447-A0C3-4815-93A8-84023CAE46A1}"/>
          </ac:spMkLst>
        </pc:spChg>
        <pc:spChg chg="add del mod">
          <ac:chgData name="Terry McCann" userId="f51c1282-13ea-4059-b589-7574b255b1f3" providerId="ADAL" clId="{EBEE6380-1098-4800-A791-A48B1A6D6289}" dt="2019-07-10T13:16:01.303" v="339" actId="478"/>
          <ac:spMkLst>
            <pc:docMk/>
            <pc:sldMk cId="330866264" sldId="259"/>
            <ac:spMk id="20" creationId="{C9942409-B883-4A68-97F4-3C15A32680AA}"/>
          </ac:spMkLst>
        </pc:spChg>
        <pc:spChg chg="add del mod">
          <ac:chgData name="Terry McCann" userId="f51c1282-13ea-4059-b589-7574b255b1f3" providerId="ADAL" clId="{EBEE6380-1098-4800-A791-A48B1A6D6289}" dt="2019-07-10T13:16:02.010" v="340" actId="478"/>
          <ac:spMkLst>
            <pc:docMk/>
            <pc:sldMk cId="330866264" sldId="259"/>
            <ac:spMk id="21" creationId="{98571AEB-AE6B-4CBD-AAAA-9ED547679180}"/>
          </ac:spMkLst>
        </pc:spChg>
        <pc:spChg chg="add mod">
          <ac:chgData name="Terry McCann" userId="f51c1282-13ea-4059-b589-7574b255b1f3" providerId="ADAL" clId="{EBEE6380-1098-4800-A791-A48B1A6D6289}" dt="2019-07-10T13:40:41.993" v="732" actId="1076"/>
          <ac:spMkLst>
            <pc:docMk/>
            <pc:sldMk cId="330866264" sldId="259"/>
            <ac:spMk id="22" creationId="{86D36240-11E7-42D0-9EB7-0619EF160F37}"/>
          </ac:spMkLst>
        </pc:spChg>
        <pc:spChg chg="add del mod">
          <ac:chgData name="Terry McCann" userId="f51c1282-13ea-4059-b589-7574b255b1f3" providerId="ADAL" clId="{EBEE6380-1098-4800-A791-A48B1A6D6289}" dt="2019-07-10T13:16:19.994" v="362" actId="478"/>
          <ac:spMkLst>
            <pc:docMk/>
            <pc:sldMk cId="330866264" sldId="259"/>
            <ac:spMk id="23" creationId="{24B3833E-BB3C-45BD-8008-334F7305316B}"/>
          </ac:spMkLst>
        </pc:spChg>
        <pc:spChg chg="add del mod">
          <ac:chgData name="Terry McCann" userId="f51c1282-13ea-4059-b589-7574b255b1f3" providerId="ADAL" clId="{EBEE6380-1098-4800-A791-A48B1A6D6289}" dt="2019-07-10T13:16:21.119" v="363" actId="478"/>
          <ac:spMkLst>
            <pc:docMk/>
            <pc:sldMk cId="330866264" sldId="259"/>
            <ac:spMk id="24" creationId="{1F5F437A-4EF7-48B9-BED3-B5CA79F0548C}"/>
          </ac:spMkLst>
        </pc:spChg>
        <pc:spChg chg="add mod">
          <ac:chgData name="Terry McCann" userId="f51c1282-13ea-4059-b589-7574b255b1f3" providerId="ADAL" clId="{EBEE6380-1098-4800-A791-A48B1A6D6289}" dt="2019-07-10T13:40:28.840" v="727" actId="14100"/>
          <ac:spMkLst>
            <pc:docMk/>
            <pc:sldMk cId="330866264" sldId="259"/>
            <ac:spMk id="25" creationId="{A2F6AE41-AB7B-41F6-AD72-1B22D9A829C8}"/>
          </ac:spMkLst>
        </pc:spChg>
        <pc:spChg chg="add mod">
          <ac:chgData name="Terry McCann" userId="f51c1282-13ea-4059-b589-7574b255b1f3" providerId="ADAL" clId="{EBEE6380-1098-4800-A791-A48B1A6D6289}" dt="2019-07-10T13:21:35.718" v="619" actId="164"/>
          <ac:spMkLst>
            <pc:docMk/>
            <pc:sldMk cId="330866264" sldId="259"/>
            <ac:spMk id="26" creationId="{FEE10A55-5162-4534-A98C-B16DD2490D64}"/>
          </ac:spMkLst>
        </pc:spChg>
        <pc:spChg chg="add mod">
          <ac:chgData name="Terry McCann" userId="f51c1282-13ea-4059-b589-7574b255b1f3" providerId="ADAL" clId="{EBEE6380-1098-4800-A791-A48B1A6D6289}" dt="2019-07-10T13:40:39.189" v="731" actId="1076"/>
          <ac:spMkLst>
            <pc:docMk/>
            <pc:sldMk cId="330866264" sldId="259"/>
            <ac:spMk id="27" creationId="{889C9A06-8508-45FD-8BF6-ACF4EF5BF07A}"/>
          </ac:spMkLst>
        </pc:spChg>
        <pc:spChg chg="add mod">
          <ac:chgData name="Terry McCann" userId="f51c1282-13ea-4059-b589-7574b255b1f3" providerId="ADAL" clId="{EBEE6380-1098-4800-A791-A48B1A6D6289}" dt="2019-07-10T13:40:36.548" v="730" actId="1076"/>
          <ac:spMkLst>
            <pc:docMk/>
            <pc:sldMk cId="330866264" sldId="259"/>
            <ac:spMk id="28" creationId="{30C21309-F64B-4D2C-99A4-FB96A39B14D4}"/>
          </ac:spMkLst>
        </pc:spChg>
        <pc:spChg chg="add del">
          <ac:chgData name="Terry McCann" userId="f51c1282-13ea-4059-b589-7574b255b1f3" providerId="ADAL" clId="{EBEE6380-1098-4800-A791-A48B1A6D6289}" dt="2019-07-10T13:17:20.684" v="426" actId="478"/>
          <ac:spMkLst>
            <pc:docMk/>
            <pc:sldMk cId="330866264" sldId="259"/>
            <ac:spMk id="29" creationId="{DB0236B8-C0A3-47F2-81B7-916CA5396002}"/>
          </ac:spMkLst>
        </pc:spChg>
        <pc:spChg chg="add mod">
          <ac:chgData name="Terry McCann" userId="f51c1282-13ea-4059-b589-7574b255b1f3" providerId="ADAL" clId="{EBEE6380-1098-4800-A791-A48B1A6D6289}" dt="2019-07-10T13:41:06.961" v="736" actId="14100"/>
          <ac:spMkLst>
            <pc:docMk/>
            <pc:sldMk cId="330866264" sldId="259"/>
            <ac:spMk id="30" creationId="{C79DDA59-4DE6-46C7-98BD-9F9725113A13}"/>
          </ac:spMkLst>
        </pc:spChg>
        <pc:spChg chg="add mod">
          <ac:chgData name="Terry McCann" userId="f51c1282-13ea-4059-b589-7574b255b1f3" providerId="ADAL" clId="{EBEE6380-1098-4800-A791-A48B1A6D6289}" dt="2019-07-10T13:21:47.772" v="620" actId="164"/>
          <ac:spMkLst>
            <pc:docMk/>
            <pc:sldMk cId="330866264" sldId="259"/>
            <ac:spMk id="31" creationId="{E2B92864-DD4A-4674-B69D-CFE4B99CAD62}"/>
          </ac:spMkLst>
        </pc:spChg>
        <pc:spChg chg="add del mod">
          <ac:chgData name="Terry McCann" userId="f51c1282-13ea-4059-b589-7574b255b1f3" providerId="ADAL" clId="{EBEE6380-1098-4800-A791-A48B1A6D6289}" dt="2019-07-10T13:18:46.954" v="516" actId="478"/>
          <ac:spMkLst>
            <pc:docMk/>
            <pc:sldMk cId="330866264" sldId="259"/>
            <ac:spMk id="32" creationId="{E9CD11D2-5433-4093-9697-DED85D20BA1F}"/>
          </ac:spMkLst>
        </pc:spChg>
        <pc:spChg chg="add mod">
          <ac:chgData name="Terry McCann" userId="f51c1282-13ea-4059-b589-7574b255b1f3" providerId="ADAL" clId="{EBEE6380-1098-4800-A791-A48B1A6D6289}" dt="2019-07-10T13:21:47.772" v="620" actId="164"/>
          <ac:spMkLst>
            <pc:docMk/>
            <pc:sldMk cId="330866264" sldId="259"/>
            <ac:spMk id="33" creationId="{5D01ABA4-CAED-4526-B734-AA900725D1D6}"/>
          </ac:spMkLst>
        </pc:spChg>
        <pc:spChg chg="add del mod">
          <ac:chgData name="Terry McCann" userId="f51c1282-13ea-4059-b589-7574b255b1f3" providerId="ADAL" clId="{EBEE6380-1098-4800-A791-A48B1A6D6289}" dt="2019-07-10T13:18:40.094" v="512" actId="478"/>
          <ac:spMkLst>
            <pc:docMk/>
            <pc:sldMk cId="330866264" sldId="259"/>
            <ac:spMk id="34" creationId="{D81D412E-9399-4244-9F49-C1029E89FBAF}"/>
          </ac:spMkLst>
        </pc:spChg>
        <pc:spChg chg="add del mod">
          <ac:chgData name="Terry McCann" userId="f51c1282-13ea-4059-b589-7574b255b1f3" providerId="ADAL" clId="{EBEE6380-1098-4800-A791-A48B1A6D6289}" dt="2019-07-10T13:18:42.254" v="513" actId="478"/>
          <ac:spMkLst>
            <pc:docMk/>
            <pc:sldMk cId="330866264" sldId="259"/>
            <ac:spMk id="35" creationId="{FA8862CF-E9C9-4DAC-B768-18A4499814E5}"/>
          </ac:spMkLst>
        </pc:spChg>
        <pc:spChg chg="add mod">
          <ac:chgData name="Terry McCann" userId="f51c1282-13ea-4059-b589-7574b255b1f3" providerId="ADAL" clId="{EBEE6380-1098-4800-A791-A48B1A6D6289}" dt="2019-07-10T13:21:47.772" v="620" actId="164"/>
          <ac:spMkLst>
            <pc:docMk/>
            <pc:sldMk cId="330866264" sldId="259"/>
            <ac:spMk id="36" creationId="{B8BB78F4-38CA-477C-8EBD-7FF7E53751CB}"/>
          </ac:spMkLst>
        </pc:spChg>
        <pc:spChg chg="add mod">
          <ac:chgData name="Terry McCann" userId="f51c1282-13ea-4059-b589-7574b255b1f3" providerId="ADAL" clId="{EBEE6380-1098-4800-A791-A48B1A6D6289}" dt="2019-07-10T13:21:47.772" v="620" actId="164"/>
          <ac:spMkLst>
            <pc:docMk/>
            <pc:sldMk cId="330866264" sldId="259"/>
            <ac:spMk id="37" creationId="{D2207D26-A0F0-465D-BE30-7DC24D601FC4}"/>
          </ac:spMkLst>
        </pc:spChg>
        <pc:spChg chg="add mod">
          <ac:chgData name="Terry McCann" userId="f51c1282-13ea-4059-b589-7574b255b1f3" providerId="ADAL" clId="{EBEE6380-1098-4800-A791-A48B1A6D6289}" dt="2019-07-10T13:41:32.346" v="751" actId="164"/>
          <ac:spMkLst>
            <pc:docMk/>
            <pc:sldMk cId="330866264" sldId="259"/>
            <ac:spMk id="41" creationId="{E076B8BC-D1B8-42E9-9ED7-3083C8DD4383}"/>
          </ac:spMkLst>
        </pc:spChg>
        <pc:spChg chg="add mod">
          <ac:chgData name="Terry McCann" userId="f51c1282-13ea-4059-b589-7574b255b1f3" providerId="ADAL" clId="{EBEE6380-1098-4800-A791-A48B1A6D6289}" dt="2019-07-10T13:41:40.468" v="752" actId="164"/>
          <ac:spMkLst>
            <pc:docMk/>
            <pc:sldMk cId="330866264" sldId="259"/>
            <ac:spMk id="42" creationId="{C18ED0E4-DEDA-4680-84DD-B76866360BB7}"/>
          </ac:spMkLst>
        </pc:spChg>
        <pc:grpChg chg="add mod">
          <ac:chgData name="Terry McCann" userId="f51c1282-13ea-4059-b589-7574b255b1f3" providerId="ADAL" clId="{EBEE6380-1098-4800-A791-A48B1A6D6289}" dt="2019-07-10T13:21:21.620" v="618" actId="164"/>
          <ac:grpSpMkLst>
            <pc:docMk/>
            <pc:sldMk cId="330866264" sldId="259"/>
            <ac:grpSpMk id="38" creationId="{3748B869-18E6-42B7-8F72-98B5EA741A2B}"/>
          </ac:grpSpMkLst>
        </pc:grpChg>
        <pc:grpChg chg="add mod">
          <ac:chgData name="Terry McCann" userId="f51c1282-13ea-4059-b589-7574b255b1f3" providerId="ADAL" clId="{EBEE6380-1098-4800-A791-A48B1A6D6289}" dt="2019-07-10T13:41:32.346" v="751" actId="164"/>
          <ac:grpSpMkLst>
            <pc:docMk/>
            <pc:sldMk cId="330866264" sldId="259"/>
            <ac:grpSpMk id="39" creationId="{DD7FDD9F-1BA6-4065-B57F-3E4E0ED91E61}"/>
          </ac:grpSpMkLst>
        </pc:grpChg>
        <pc:grpChg chg="add mod">
          <ac:chgData name="Terry McCann" userId="f51c1282-13ea-4059-b589-7574b255b1f3" providerId="ADAL" clId="{EBEE6380-1098-4800-A791-A48B1A6D6289}" dt="2019-07-10T13:41:40.468" v="752" actId="164"/>
          <ac:grpSpMkLst>
            <pc:docMk/>
            <pc:sldMk cId="330866264" sldId="259"/>
            <ac:grpSpMk id="40" creationId="{25AE9530-EF6C-4B09-9C33-AED22ED46F52}"/>
          </ac:grpSpMkLst>
        </pc:grpChg>
        <pc:grpChg chg="add mod">
          <ac:chgData name="Terry McCann" userId="f51c1282-13ea-4059-b589-7574b255b1f3" providerId="ADAL" clId="{EBEE6380-1098-4800-A791-A48B1A6D6289}" dt="2019-07-10T13:41:32.346" v="751" actId="164"/>
          <ac:grpSpMkLst>
            <pc:docMk/>
            <pc:sldMk cId="330866264" sldId="259"/>
            <ac:grpSpMk id="43" creationId="{E475CD9D-20ED-4FBF-ABF1-05D12A3BE6CC}"/>
          </ac:grpSpMkLst>
        </pc:grpChg>
        <pc:grpChg chg="add mod">
          <ac:chgData name="Terry McCann" userId="f51c1282-13ea-4059-b589-7574b255b1f3" providerId="ADAL" clId="{EBEE6380-1098-4800-A791-A48B1A6D6289}" dt="2019-07-10T13:41:40.468" v="752" actId="164"/>
          <ac:grpSpMkLst>
            <pc:docMk/>
            <pc:sldMk cId="330866264" sldId="259"/>
            <ac:grpSpMk id="44" creationId="{CD80F6B2-D4BD-4370-BA26-7697D081039F}"/>
          </ac:grpSpMkLst>
        </pc:grpChg>
        <pc:picChg chg="del">
          <ac:chgData name="Terry McCann" userId="f51c1282-13ea-4059-b589-7574b255b1f3" providerId="ADAL" clId="{EBEE6380-1098-4800-A791-A48B1A6D6289}" dt="2019-07-10T13:00:05.308" v="7" actId="478"/>
          <ac:picMkLst>
            <pc:docMk/>
            <pc:sldMk cId="330866264" sldId="259"/>
            <ac:picMk id="6" creationId="{58CBA0F7-64D6-4A8C-92ED-6F87E63A0A4D}"/>
          </ac:picMkLst>
        </pc:picChg>
      </pc:sldChg>
      <pc:sldChg chg="modSp ord">
        <pc:chgData name="Terry McCann" userId="f51c1282-13ea-4059-b589-7574b255b1f3" providerId="ADAL" clId="{EBEE6380-1098-4800-A791-A48B1A6D6289}" dt="2019-07-10T13:06:11.045" v="148"/>
        <pc:sldMkLst>
          <pc:docMk/>
          <pc:sldMk cId="2891066318" sldId="621"/>
        </pc:sldMkLst>
        <pc:picChg chg="mod">
          <ac:chgData name="Terry McCann" userId="f51c1282-13ea-4059-b589-7574b255b1f3" providerId="ADAL" clId="{EBEE6380-1098-4800-A791-A48B1A6D6289}" dt="2019-07-10T12:58:28.771" v="0" actId="14826"/>
          <ac:picMkLst>
            <pc:docMk/>
            <pc:sldMk cId="2891066318" sldId="621"/>
            <ac:picMk id="12" creationId="{3A531478-0CAB-498D-A3C6-254185E02169}"/>
          </ac:picMkLst>
        </pc:picChg>
      </pc:sldChg>
      <pc:sldChg chg="addSp modSp ord">
        <pc:chgData name="Terry McCann" userId="f51c1282-13ea-4059-b589-7574b255b1f3" providerId="ADAL" clId="{EBEE6380-1098-4800-A791-A48B1A6D6289}" dt="2019-07-10T13:57:11.149" v="780" actId="1076"/>
        <pc:sldMkLst>
          <pc:docMk/>
          <pc:sldMk cId="4080819048" sldId="625"/>
        </pc:sldMkLst>
        <pc:picChg chg="add mod">
          <ac:chgData name="Terry McCann" userId="f51c1282-13ea-4059-b589-7574b255b1f3" providerId="ADAL" clId="{EBEE6380-1098-4800-A791-A48B1A6D6289}" dt="2019-07-10T13:56:41.516" v="776" actId="1076"/>
          <ac:picMkLst>
            <pc:docMk/>
            <pc:sldMk cId="4080819048" sldId="625"/>
            <ac:picMk id="4" creationId="{ECEC53BA-85D0-46BE-8902-CC813B61511C}"/>
          </ac:picMkLst>
        </pc:picChg>
        <pc:picChg chg="mod">
          <ac:chgData name="Terry McCann" userId="f51c1282-13ea-4059-b589-7574b255b1f3" providerId="ADAL" clId="{EBEE6380-1098-4800-A791-A48B1A6D6289}" dt="2019-07-10T12:58:57.809" v="6" actId="14826"/>
          <ac:picMkLst>
            <pc:docMk/>
            <pc:sldMk cId="4080819048" sldId="625"/>
            <ac:picMk id="9" creationId="{3842D971-254C-4E3D-856D-1B528676215F}"/>
          </ac:picMkLst>
        </pc:picChg>
        <pc:picChg chg="mod ord">
          <ac:chgData name="Terry McCann" userId="f51c1282-13ea-4059-b589-7574b255b1f3" providerId="ADAL" clId="{EBEE6380-1098-4800-A791-A48B1A6D6289}" dt="2019-07-10T13:57:11.149" v="780" actId="1076"/>
          <ac:picMkLst>
            <pc:docMk/>
            <pc:sldMk cId="4080819048" sldId="625"/>
            <ac:picMk id="10" creationId="{58B3B525-D05E-42E0-A18A-5BDC5B15E52B}"/>
          </ac:picMkLst>
        </pc:picChg>
      </pc:sldChg>
      <pc:sldChg chg="addSp delSp modSp add">
        <pc:chgData name="Terry McCann" userId="f51c1282-13ea-4059-b589-7574b255b1f3" providerId="ADAL" clId="{EBEE6380-1098-4800-A791-A48B1A6D6289}" dt="2019-07-15T07:23:31.367" v="1206" actId="20577"/>
        <pc:sldMkLst>
          <pc:docMk/>
          <pc:sldMk cId="474394074" sldId="628"/>
        </pc:sldMkLst>
        <pc:spChg chg="del">
          <ac:chgData name="Terry McCann" userId="f51c1282-13ea-4059-b589-7574b255b1f3" providerId="ADAL" clId="{EBEE6380-1098-4800-A791-A48B1A6D6289}" dt="2019-07-10T14:00:39.897" v="783"/>
          <ac:spMkLst>
            <pc:docMk/>
            <pc:sldMk cId="474394074" sldId="628"/>
            <ac:spMk id="2" creationId="{9F6B0587-387C-49AB-AC1E-931614BEF7AE}"/>
          </ac:spMkLst>
        </pc:spChg>
        <pc:spChg chg="add mod">
          <ac:chgData name="Terry McCann" userId="f51c1282-13ea-4059-b589-7574b255b1f3" providerId="ADAL" clId="{EBEE6380-1098-4800-A791-A48B1A6D6289}" dt="2019-07-10T14:01:03.799" v="796" actId="20577"/>
          <ac:spMkLst>
            <pc:docMk/>
            <pc:sldMk cId="474394074" sldId="628"/>
            <ac:spMk id="3" creationId="{0B8D92F0-477F-42C7-8667-3358E66C68B4}"/>
          </ac:spMkLst>
        </pc:spChg>
        <pc:spChg chg="add mod">
          <ac:chgData name="Terry McCann" userId="f51c1282-13ea-4059-b589-7574b255b1f3" providerId="ADAL" clId="{EBEE6380-1098-4800-A791-A48B1A6D6289}" dt="2019-07-15T07:23:31.367" v="1206" actId="20577"/>
          <ac:spMkLst>
            <pc:docMk/>
            <pc:sldMk cId="474394074" sldId="628"/>
            <ac:spMk id="4" creationId="{9FC9112A-D481-4D11-B73B-478201BC076F}"/>
          </ac:spMkLst>
        </pc:spChg>
      </pc:sldChg>
      <pc:sldMasterChg chg="modSp modSldLayout">
        <pc:chgData name="Terry McCann" userId="f51c1282-13ea-4059-b589-7574b255b1f3" providerId="ADAL" clId="{EBEE6380-1098-4800-A791-A48B1A6D6289}" dt="2019-07-10T14:00:51.184" v="784" actId="2711"/>
        <pc:sldMasterMkLst>
          <pc:docMk/>
          <pc:sldMasterMk cId="0" sldId="2147483648"/>
        </pc:sldMasterMkLst>
        <pc:spChg chg="mod">
          <ac:chgData name="Terry McCann" userId="f51c1282-13ea-4059-b589-7574b255b1f3" providerId="ADAL" clId="{EBEE6380-1098-4800-A791-A48B1A6D6289}" dt="2019-07-10T13:52:52.089" v="771" actId="2711"/>
          <ac:spMkLst>
            <pc:docMk/>
            <pc:sldMasterMk cId="0" sldId="2147483648"/>
            <ac:spMk id="2" creationId="{00000000-0000-0000-0000-000000000000}"/>
          </ac:spMkLst>
        </pc:spChg>
        <pc:sldLayoutChg chg="addSp delSp modSp">
          <pc:chgData name="Terry McCann" userId="f51c1282-13ea-4059-b589-7574b255b1f3" providerId="ADAL" clId="{EBEE6380-1098-4800-A791-A48B1A6D6289}" dt="2019-07-10T13:03:22.063" v="65" actId="478"/>
          <pc:sldLayoutMkLst>
            <pc:docMk/>
            <pc:sldMasterMk cId="0" sldId="2147483648"/>
            <pc:sldLayoutMk cId="0" sldId="2147483649"/>
          </pc:sldLayoutMkLst>
          <pc:spChg chg="del">
            <ac:chgData name="Terry McCann" userId="f51c1282-13ea-4059-b589-7574b255b1f3" providerId="ADAL" clId="{EBEE6380-1098-4800-A791-A48B1A6D6289}" dt="2019-07-10T13:03:22.063" v="65" actId="478"/>
            <ac:spMkLst>
              <pc:docMk/>
              <pc:sldMasterMk cId="0" sldId="2147483648"/>
              <pc:sldLayoutMk cId="0" sldId="2147483649"/>
              <ac:spMk id="9" creationId="{F3C5C497-EFE2-423B-89D8-E56D0A5F1E1E}"/>
            </ac:spMkLst>
          </pc:spChg>
          <pc:picChg chg="del">
            <ac:chgData name="Terry McCann" userId="f51c1282-13ea-4059-b589-7574b255b1f3" providerId="ADAL" clId="{EBEE6380-1098-4800-A791-A48B1A6D6289}" dt="2019-07-10T13:03:20.743" v="64" actId="478"/>
            <ac:picMkLst>
              <pc:docMk/>
              <pc:sldMasterMk cId="0" sldId="2147483648"/>
              <pc:sldLayoutMk cId="0" sldId="2147483649"/>
              <ac:picMk id="8" creationId="{53A86F59-1DAD-444C-8BF7-A2EFE410770B}"/>
            </ac:picMkLst>
          </pc:picChg>
          <pc:picChg chg="add mod">
            <ac:chgData name="Terry McCann" userId="f51c1282-13ea-4059-b589-7574b255b1f3" providerId="ADAL" clId="{EBEE6380-1098-4800-A791-A48B1A6D6289}" dt="2019-07-10T13:03:19.789" v="63" actId="1076"/>
            <ac:picMkLst>
              <pc:docMk/>
              <pc:sldMasterMk cId="0" sldId="2147483648"/>
              <pc:sldLayoutMk cId="0" sldId="2147483649"/>
              <ac:picMk id="13" creationId="{8E311C12-E17B-4653-8E41-06D420169A8F}"/>
            </ac:picMkLst>
          </pc:picChg>
          <pc:picChg chg="del">
            <ac:chgData name="Terry McCann" userId="f51c1282-13ea-4059-b589-7574b255b1f3" providerId="ADAL" clId="{EBEE6380-1098-4800-A791-A48B1A6D6289}" dt="2019-07-10T13:03:18.327" v="62" actId="478"/>
            <ac:picMkLst>
              <pc:docMk/>
              <pc:sldMasterMk cId="0" sldId="2147483648"/>
              <pc:sldLayoutMk cId="0" sldId="2147483649"/>
              <ac:picMk id="1026" creationId="{D036C354-7185-482F-B370-991E2CF5AF26}"/>
            </ac:picMkLst>
          </pc:picChg>
        </pc:sldLayoutChg>
        <pc:sldLayoutChg chg="addSp delSp modSp">
          <pc:chgData name="Terry McCann" userId="f51c1282-13ea-4059-b589-7574b255b1f3" providerId="ADAL" clId="{EBEE6380-1098-4800-A791-A48B1A6D6289}" dt="2019-07-10T14:00:23.305" v="781" actId="1076"/>
          <pc:sldLayoutMkLst>
            <pc:docMk/>
            <pc:sldMasterMk cId="2252263335" sldId="2147483703"/>
            <pc:sldLayoutMk cId="2367865876" sldId="2147483669"/>
          </pc:sldLayoutMkLst>
          <pc:spChg chg="del">
            <ac:chgData name="Terry McCann" userId="f51c1282-13ea-4059-b589-7574b255b1f3" providerId="ADAL" clId="{EBEE6380-1098-4800-A791-A48B1A6D6289}" dt="2019-07-10T13:03:07.771" v="58" actId="478"/>
            <ac:spMkLst>
              <pc:docMk/>
              <pc:sldMasterMk cId="2252263335" sldId="2147483703"/>
              <pc:sldLayoutMk cId="2367865876" sldId="2147483669"/>
              <ac:spMk id="9" creationId="{F3C5C497-EFE2-423B-89D8-E56D0A5F1E1E}"/>
            </ac:spMkLst>
          </pc:spChg>
          <pc:spChg chg="del">
            <ac:chgData name="Terry McCann" userId="f51c1282-13ea-4059-b589-7574b255b1f3" providerId="ADAL" clId="{EBEE6380-1098-4800-A791-A48B1A6D6289}" dt="2019-07-10T13:01:52.578" v="16" actId="478"/>
            <ac:spMkLst>
              <pc:docMk/>
              <pc:sldMasterMk cId="2252263335" sldId="2147483703"/>
              <pc:sldLayoutMk cId="2367865876" sldId="2147483669"/>
              <ac:spMk id="17" creationId="{B0220238-5CAB-4C0C-8330-0826E838E86D}"/>
            </ac:spMkLst>
          </pc:spChg>
          <pc:spChg chg="del">
            <ac:chgData name="Terry McCann" userId="f51c1282-13ea-4059-b589-7574b255b1f3" providerId="ADAL" clId="{EBEE6380-1098-4800-A791-A48B1A6D6289}" dt="2019-07-10T13:01:54.717" v="17" actId="478"/>
            <ac:spMkLst>
              <pc:docMk/>
              <pc:sldMasterMk cId="2252263335" sldId="2147483703"/>
              <pc:sldLayoutMk cId="2367865876" sldId="2147483669"/>
              <ac:spMk id="19" creationId="{CB56A35D-0F82-4D37-B51E-099B75BB0533}"/>
            </ac:spMkLst>
          </pc:spChg>
          <pc:spChg chg="mod">
            <ac:chgData name="Terry McCann" userId="f51c1282-13ea-4059-b589-7574b255b1f3" providerId="ADAL" clId="{EBEE6380-1098-4800-A791-A48B1A6D6289}" dt="2019-07-10T13:02:14.938" v="49" actId="20577"/>
            <ac:spMkLst>
              <pc:docMk/>
              <pc:sldMasterMk cId="2252263335" sldId="2147483703"/>
              <pc:sldLayoutMk cId="2367865876" sldId="2147483669"/>
              <ac:spMk id="20" creationId="{C4AF1BEA-B049-4E5B-A579-063D200F336C}"/>
            </ac:spMkLst>
          </pc:spChg>
          <pc:picChg chg="add mod">
            <ac:chgData name="Terry McCann" userId="f51c1282-13ea-4059-b589-7574b255b1f3" providerId="ADAL" clId="{EBEE6380-1098-4800-A791-A48B1A6D6289}" dt="2019-07-10T13:03:04.180" v="57" actId="1076"/>
            <ac:picMkLst>
              <pc:docMk/>
              <pc:sldMasterMk cId="2252263335" sldId="2147483703"/>
              <pc:sldLayoutMk cId="2367865876" sldId="2147483669"/>
              <ac:picMk id="3" creationId="{A587D42E-F7A0-4970-9E9D-ABB3522B77ED}"/>
            </ac:picMkLst>
          </pc:picChg>
          <pc:picChg chg="add del mod">
            <ac:chgData name="Terry McCann" userId="f51c1282-13ea-4059-b589-7574b255b1f3" providerId="ADAL" clId="{EBEE6380-1098-4800-A791-A48B1A6D6289}" dt="2019-07-10T13:47:57.033" v="760" actId="478"/>
            <ac:picMkLst>
              <pc:docMk/>
              <pc:sldMasterMk cId="2252263335" sldId="2147483703"/>
              <pc:sldLayoutMk cId="2367865876" sldId="2147483669"/>
              <ac:picMk id="4" creationId="{70CA0655-E13A-4503-B012-19F775B1A54B}"/>
            </ac:picMkLst>
          </pc:picChg>
          <pc:picChg chg="add mod modCrop">
            <ac:chgData name="Terry McCann" userId="f51c1282-13ea-4059-b589-7574b255b1f3" providerId="ADAL" clId="{EBEE6380-1098-4800-A791-A48B1A6D6289}" dt="2019-07-10T14:00:23.305" v="781" actId="1076"/>
            <ac:picMkLst>
              <pc:docMk/>
              <pc:sldMasterMk cId="2252263335" sldId="2147483703"/>
              <pc:sldLayoutMk cId="2367865876" sldId="2147483669"/>
              <ac:picMk id="6" creationId="{153306AC-C193-4E4B-8DF0-AE6E4CDD195C}"/>
            </ac:picMkLst>
          </pc:picChg>
          <pc:picChg chg="del mod">
            <ac:chgData name="Terry McCann" userId="f51c1282-13ea-4059-b589-7574b255b1f3" providerId="ADAL" clId="{EBEE6380-1098-4800-A791-A48B1A6D6289}" dt="2019-07-10T13:03:08.364" v="60" actId="478"/>
            <ac:picMkLst>
              <pc:docMk/>
              <pc:sldMasterMk cId="2252263335" sldId="2147483703"/>
              <pc:sldLayoutMk cId="2367865876" sldId="2147483669"/>
              <ac:picMk id="8" creationId="{53A86F59-1DAD-444C-8BF7-A2EFE410770B}"/>
            </ac:picMkLst>
          </pc:picChg>
          <pc:picChg chg="del mod">
            <ac:chgData name="Terry McCann" userId="f51c1282-13ea-4059-b589-7574b255b1f3" providerId="ADAL" clId="{EBEE6380-1098-4800-A791-A48B1A6D6289}" dt="2019-07-10T13:47:33.403" v="755" actId="478"/>
            <ac:picMkLst>
              <pc:docMk/>
              <pc:sldMasterMk cId="2252263335" sldId="2147483703"/>
              <pc:sldLayoutMk cId="2367865876" sldId="2147483669"/>
              <ac:picMk id="13" creationId="{D5B18599-791A-4D19-9F8C-E2272D879D1D}"/>
            </ac:picMkLst>
          </pc:picChg>
          <pc:picChg chg="del mod">
            <ac:chgData name="Terry McCann" userId="f51c1282-13ea-4059-b589-7574b255b1f3" providerId="ADAL" clId="{EBEE6380-1098-4800-A791-A48B1A6D6289}" dt="2019-07-10T13:03:02.892" v="56" actId="478"/>
            <ac:picMkLst>
              <pc:docMk/>
              <pc:sldMasterMk cId="2252263335" sldId="2147483703"/>
              <pc:sldLayoutMk cId="2367865876" sldId="2147483669"/>
              <ac:picMk id="1026" creationId="{D036C354-7185-482F-B370-991E2CF5AF26}"/>
            </ac:picMkLst>
          </pc:picChg>
        </pc:sldLayoutChg>
        <pc:sldLayoutChg chg="addSp delSp modSp">
          <pc:chgData name="Terry McCann" userId="f51c1282-13ea-4059-b589-7574b255b1f3" providerId="ADAL" clId="{EBEE6380-1098-4800-A791-A48B1A6D6289}" dt="2019-07-10T14:00:51.184" v="784" actId="2711"/>
          <pc:sldLayoutMkLst>
            <pc:docMk/>
            <pc:sldMasterMk cId="0" sldId="2147483648"/>
            <pc:sldLayoutMk cId="2202331233" sldId="2147483670"/>
          </pc:sldLayoutMkLst>
          <pc:spChg chg="mod">
            <ac:chgData name="Terry McCann" userId="f51c1282-13ea-4059-b589-7574b255b1f3" providerId="ADAL" clId="{EBEE6380-1098-4800-A791-A48B1A6D6289}" dt="2019-07-10T14:00:51.184" v="784" actId="2711"/>
            <ac:spMkLst>
              <pc:docMk/>
              <pc:sldMasterMk cId="0" sldId="2147483648"/>
              <pc:sldLayoutMk cId="2202331233" sldId="2147483670"/>
              <ac:spMk id="2" creationId="{00000000-0000-0000-0000-000000000000}"/>
            </ac:spMkLst>
          </pc:spChg>
          <pc:spChg chg="mod">
            <ac:chgData name="Terry McCann" userId="f51c1282-13ea-4059-b589-7574b255b1f3" providerId="ADAL" clId="{EBEE6380-1098-4800-A791-A48B1A6D6289}" dt="2019-07-10T13:03:56.680" v="110" actId="1076"/>
            <ac:spMkLst>
              <pc:docMk/>
              <pc:sldMasterMk cId="0" sldId="2147483648"/>
              <pc:sldLayoutMk cId="2202331233" sldId="2147483670"/>
              <ac:spMk id="7" creationId="{A6D51549-212A-4320-92C1-E9DC39118A3E}"/>
            </ac:spMkLst>
          </pc:spChg>
          <pc:spChg chg="del mod">
            <ac:chgData name="Terry McCann" userId="f51c1282-13ea-4059-b589-7574b255b1f3" providerId="ADAL" clId="{EBEE6380-1098-4800-A791-A48B1A6D6289}" dt="2019-07-10T13:03:51.327" v="108" actId="478"/>
            <ac:spMkLst>
              <pc:docMk/>
              <pc:sldMasterMk cId="0" sldId="2147483648"/>
              <pc:sldLayoutMk cId="2202331233" sldId="2147483670"/>
              <ac:spMk id="8" creationId="{2BBB5430-14AE-404E-ABB2-686E809DD77F}"/>
            </ac:spMkLst>
          </pc:spChg>
          <pc:spChg chg="del">
            <ac:chgData name="Terry McCann" userId="f51c1282-13ea-4059-b589-7574b255b1f3" providerId="ADAL" clId="{EBEE6380-1098-4800-A791-A48B1A6D6289}" dt="2019-07-10T13:03:26.593" v="66" actId="478"/>
            <ac:spMkLst>
              <pc:docMk/>
              <pc:sldMasterMk cId="0" sldId="2147483648"/>
              <pc:sldLayoutMk cId="2202331233" sldId="2147483670"/>
              <ac:spMk id="9" creationId="{AAF24808-A785-4FFC-A9CF-88BF0EAA84A4}"/>
            </ac:spMkLst>
          </pc:spChg>
          <pc:picChg chg="add del">
            <ac:chgData name="Terry McCann" userId="f51c1282-13ea-4059-b589-7574b255b1f3" providerId="ADAL" clId="{EBEE6380-1098-4800-A791-A48B1A6D6289}" dt="2019-07-10T13:03:45.314" v="106" actId="478"/>
            <ac:picMkLst>
              <pc:docMk/>
              <pc:sldMasterMk cId="0" sldId="2147483648"/>
              <pc:sldLayoutMk cId="2202331233" sldId="2147483670"/>
              <ac:picMk id="5" creationId="{748A5E5B-93DE-43A2-B332-20173C41E845}"/>
            </ac:picMkLst>
          </pc:picChg>
        </pc:sldLayoutChg>
      </pc:sldMasterChg>
    </pc:docChg>
  </pc:docChgLst>
  <pc:docChgLst>
    <pc:chgData name="Terry McCann" userId="f51c1282-13ea-4059-b589-7574b255b1f3" providerId="ADAL" clId="{7F81A4D1-7A0F-4A34-A581-214641B582E4}"/>
    <pc:docChg chg="undo custSel addSld delSld modSld sldOrd">
      <pc:chgData name="Terry McCann" userId="f51c1282-13ea-4059-b589-7574b255b1f3" providerId="ADAL" clId="{7F81A4D1-7A0F-4A34-A581-214641B582E4}" dt="2019-07-06T21:58:59.855" v="141" actId="2696"/>
      <pc:docMkLst>
        <pc:docMk/>
      </pc:docMkLst>
      <pc:sldChg chg="addSp delSp modSp">
        <pc:chgData name="Terry McCann" userId="f51c1282-13ea-4059-b589-7574b255b1f3" providerId="ADAL" clId="{7F81A4D1-7A0F-4A34-A581-214641B582E4}" dt="2019-07-06T21:56:43.919" v="70" actId="1076"/>
        <pc:sldMkLst>
          <pc:docMk/>
          <pc:sldMk cId="4080819048" sldId="625"/>
        </pc:sldMkLst>
        <pc:spChg chg="mod">
          <ac:chgData name="Terry McCann" userId="f51c1282-13ea-4059-b589-7574b255b1f3" providerId="ADAL" clId="{7F81A4D1-7A0F-4A34-A581-214641B582E4}" dt="2019-07-06T21:56:43.919" v="70" actId="1076"/>
          <ac:spMkLst>
            <pc:docMk/>
            <pc:sldMk cId="4080819048" sldId="625"/>
            <ac:spMk id="7" creationId="{2FFFB163-9F9C-4E14-820E-08C54818CAC8}"/>
          </ac:spMkLst>
        </pc:spChg>
        <pc:picChg chg="add mod">
          <ac:chgData name="Terry McCann" userId="f51c1282-13ea-4059-b589-7574b255b1f3" providerId="ADAL" clId="{7F81A4D1-7A0F-4A34-A581-214641B582E4}" dt="2019-07-06T21:55:28.991" v="9" actId="688"/>
          <ac:picMkLst>
            <pc:docMk/>
            <pc:sldMk cId="4080819048" sldId="625"/>
            <ac:picMk id="3" creationId="{557EA826-2F00-4A03-996C-3CB1242C51BC}"/>
          </ac:picMkLst>
        </pc:picChg>
        <pc:picChg chg="del mod">
          <ac:chgData name="Terry McCann" userId="f51c1282-13ea-4059-b589-7574b255b1f3" providerId="ADAL" clId="{7F81A4D1-7A0F-4A34-A581-214641B582E4}" dt="2019-07-06T21:55:16.416" v="4" actId="478"/>
          <ac:picMkLst>
            <pc:docMk/>
            <pc:sldMk cId="4080819048" sldId="625"/>
            <ac:picMk id="8" creationId="{E885D1C2-AB76-473E-9FBF-8FCA473D1C34}"/>
          </ac:picMkLst>
        </pc:picChg>
      </pc:sldChg>
    </pc:docChg>
  </pc:docChgLst>
  <pc:docChgLst>
    <pc:chgData name="Simon Whiteley" userId="97386ab1-8a57-4def-9b39-32f0d19e6e8d" providerId="ADAL" clId="{8661F9E7-834F-4437-ADC6-E7A14712D9B0}"/>
    <pc:docChg chg="undo custSel addSld delSld modSld modMainMaster">
      <pc:chgData name="Simon Whiteley" userId="97386ab1-8a57-4def-9b39-32f0d19e6e8d" providerId="ADAL" clId="{8661F9E7-834F-4437-ADC6-E7A14712D9B0}" dt="2022-09-13T00:26:55.972" v="236" actId="20577"/>
      <pc:docMkLst>
        <pc:docMk/>
      </pc:docMkLst>
      <pc:sldChg chg="addSp delSp modSp mod modClrScheme delAnim modAnim chgLayout">
        <pc:chgData name="Simon Whiteley" userId="97386ab1-8a57-4def-9b39-32f0d19e6e8d" providerId="ADAL" clId="{8661F9E7-834F-4437-ADC6-E7A14712D9B0}" dt="2022-08-30T16:30:15.621" v="178" actId="688"/>
        <pc:sldMkLst>
          <pc:docMk/>
          <pc:sldMk cId="1072890225" sldId="257"/>
        </pc:sldMkLst>
        <pc:spChg chg="add mod">
          <ac:chgData name="Simon Whiteley" userId="97386ab1-8a57-4def-9b39-32f0d19e6e8d" providerId="ADAL" clId="{8661F9E7-834F-4437-ADC6-E7A14712D9B0}" dt="2022-08-30T16:30:05.528" v="175" actId="14100"/>
          <ac:spMkLst>
            <pc:docMk/>
            <pc:sldMk cId="1072890225" sldId="257"/>
            <ac:spMk id="2" creationId="{F1091F1D-43FC-A606-5B70-77F73388A269}"/>
          </ac:spMkLst>
        </pc:spChg>
        <pc:spChg chg="add mod">
          <ac:chgData name="Simon Whiteley" userId="97386ab1-8a57-4def-9b39-32f0d19e6e8d" providerId="ADAL" clId="{8661F9E7-834F-4437-ADC6-E7A14712D9B0}" dt="2022-08-30T16:26:21.790" v="117" actId="1076"/>
          <ac:spMkLst>
            <pc:docMk/>
            <pc:sldMk cId="1072890225" sldId="257"/>
            <ac:spMk id="6" creationId="{5EFA54B5-A9F9-CAC0-59C8-DD1449BFD654}"/>
          </ac:spMkLst>
        </pc:spChg>
        <pc:spChg chg="add mod">
          <ac:chgData name="Simon Whiteley" userId="97386ab1-8a57-4def-9b39-32f0d19e6e8d" providerId="ADAL" clId="{8661F9E7-834F-4437-ADC6-E7A14712D9B0}" dt="2022-08-30T16:26:21.790" v="117" actId="1076"/>
          <ac:spMkLst>
            <pc:docMk/>
            <pc:sldMk cId="1072890225" sldId="257"/>
            <ac:spMk id="7" creationId="{62E5C437-CDC5-F07F-59C8-A91510372D8B}"/>
          </ac:spMkLst>
        </pc:spChg>
        <pc:picChg chg="add del mod">
          <ac:chgData name="Simon Whiteley" userId="97386ab1-8a57-4def-9b39-32f0d19e6e8d" providerId="ADAL" clId="{8661F9E7-834F-4437-ADC6-E7A14712D9B0}" dt="2022-08-30T16:26:10.848" v="113" actId="478"/>
          <ac:picMkLst>
            <pc:docMk/>
            <pc:sldMk cId="1072890225" sldId="257"/>
            <ac:picMk id="3" creationId="{7920C118-0146-248B-5960-52F9AFF0C262}"/>
          </ac:picMkLst>
        </pc:picChg>
        <pc:picChg chg="add del mod">
          <ac:chgData name="Simon Whiteley" userId="97386ab1-8a57-4def-9b39-32f0d19e6e8d" providerId="ADAL" clId="{8661F9E7-834F-4437-ADC6-E7A14712D9B0}" dt="2022-08-30T16:26:10.848" v="113" actId="478"/>
          <ac:picMkLst>
            <pc:docMk/>
            <pc:sldMk cId="1072890225" sldId="257"/>
            <ac:picMk id="4" creationId="{0FE353EE-0B87-B98E-4E01-4193F919EC31}"/>
          </ac:picMkLst>
        </pc:picChg>
        <pc:picChg chg="add del mod">
          <ac:chgData name="Simon Whiteley" userId="97386ab1-8a57-4def-9b39-32f0d19e6e8d" providerId="ADAL" clId="{8661F9E7-834F-4437-ADC6-E7A14712D9B0}" dt="2022-08-30T16:26:10.848" v="113" actId="478"/>
          <ac:picMkLst>
            <pc:docMk/>
            <pc:sldMk cId="1072890225" sldId="257"/>
            <ac:picMk id="5" creationId="{647B23DF-7D66-61A1-2FC7-C53CB7BB721B}"/>
          </ac:picMkLst>
        </pc:picChg>
        <pc:picChg chg="add mod">
          <ac:chgData name="Simon Whiteley" userId="97386ab1-8a57-4def-9b39-32f0d19e6e8d" providerId="ADAL" clId="{8661F9E7-834F-4437-ADC6-E7A14712D9B0}" dt="2022-08-30T16:26:21.790" v="117" actId="1076"/>
          <ac:picMkLst>
            <pc:docMk/>
            <pc:sldMk cId="1072890225" sldId="257"/>
            <ac:picMk id="8" creationId="{6B186BD6-32CE-7DCA-8720-9769F27FB73E}"/>
          </ac:picMkLst>
        </pc:picChg>
        <pc:picChg chg="add mod">
          <ac:chgData name="Simon Whiteley" userId="97386ab1-8a57-4def-9b39-32f0d19e6e8d" providerId="ADAL" clId="{8661F9E7-834F-4437-ADC6-E7A14712D9B0}" dt="2022-08-30T16:26:21.790" v="117" actId="1076"/>
          <ac:picMkLst>
            <pc:docMk/>
            <pc:sldMk cId="1072890225" sldId="257"/>
            <ac:picMk id="9" creationId="{62309D30-FAB5-D6FE-40EB-65262CB8F8BE}"/>
          </ac:picMkLst>
        </pc:picChg>
        <pc:picChg chg="add mod">
          <ac:chgData name="Simon Whiteley" userId="97386ab1-8a57-4def-9b39-32f0d19e6e8d" providerId="ADAL" clId="{8661F9E7-834F-4437-ADC6-E7A14712D9B0}" dt="2022-08-30T16:26:21.790" v="117" actId="1076"/>
          <ac:picMkLst>
            <pc:docMk/>
            <pc:sldMk cId="1072890225" sldId="257"/>
            <ac:picMk id="10" creationId="{7DC81801-09E7-92FE-EE13-3559D2A41A6F}"/>
          </ac:picMkLst>
        </pc:picChg>
        <pc:picChg chg="add mod">
          <ac:chgData name="Simon Whiteley" userId="97386ab1-8a57-4def-9b39-32f0d19e6e8d" providerId="ADAL" clId="{8661F9E7-834F-4437-ADC6-E7A14712D9B0}" dt="2022-08-30T16:30:15.621" v="178" actId="688"/>
          <ac:picMkLst>
            <pc:docMk/>
            <pc:sldMk cId="1072890225" sldId="257"/>
            <ac:picMk id="11" creationId="{53E5E53E-3659-C9B5-12F0-D2EDBC701C2E}"/>
          </ac:picMkLst>
        </pc:picChg>
      </pc:sldChg>
      <pc:sldChg chg="modSp mod modClrScheme chgLayout">
        <pc:chgData name="Simon Whiteley" userId="97386ab1-8a57-4def-9b39-32f0d19e6e8d" providerId="ADAL" clId="{8661F9E7-834F-4437-ADC6-E7A14712D9B0}" dt="2022-09-13T00:26:55.972" v="236" actId="20577"/>
        <pc:sldMkLst>
          <pc:docMk/>
          <pc:sldMk cId="1816549488" sldId="258"/>
        </pc:sldMkLst>
        <pc:spChg chg="mod ord">
          <ac:chgData name="Simon Whiteley" userId="97386ab1-8a57-4def-9b39-32f0d19e6e8d" providerId="ADAL" clId="{8661F9E7-834F-4437-ADC6-E7A14712D9B0}" dt="2022-08-30T16:18:48.111" v="63" actId="700"/>
          <ac:spMkLst>
            <pc:docMk/>
            <pc:sldMk cId="1816549488" sldId="258"/>
            <ac:spMk id="2" creationId="{1DBEEFBB-D0C0-45EE-B858-CD706179EF66}"/>
          </ac:spMkLst>
        </pc:spChg>
        <pc:spChg chg="mod">
          <ac:chgData name="Simon Whiteley" userId="97386ab1-8a57-4def-9b39-32f0d19e6e8d" providerId="ADAL" clId="{8661F9E7-834F-4437-ADC6-E7A14712D9B0}" dt="2022-09-13T00:26:55.972" v="236" actId="20577"/>
          <ac:spMkLst>
            <pc:docMk/>
            <pc:sldMk cId="1816549488" sldId="258"/>
            <ac:spMk id="3" creationId="{337A9843-EE5C-D0D6-CEF8-6E863C6FE2AA}"/>
          </ac:spMkLst>
        </pc:spChg>
        <pc:spChg chg="mod">
          <ac:chgData name="Simon Whiteley" userId="97386ab1-8a57-4def-9b39-32f0d19e6e8d" providerId="ADAL" clId="{8661F9E7-834F-4437-ADC6-E7A14712D9B0}" dt="2022-09-13T00:26:52.158" v="231" actId="20577"/>
          <ac:spMkLst>
            <pc:docMk/>
            <pc:sldMk cId="1816549488" sldId="258"/>
            <ac:spMk id="4" creationId="{9015FF40-6DC5-4649-A1B4-DBB2E1596B44}"/>
          </ac:spMkLst>
        </pc:spChg>
        <pc:spChg chg="mod">
          <ac:chgData name="Simon Whiteley" userId="97386ab1-8a57-4def-9b39-32f0d19e6e8d" providerId="ADAL" clId="{8661F9E7-834F-4437-ADC6-E7A14712D9B0}" dt="2022-08-30T16:18:53.314" v="64" actId="1076"/>
          <ac:spMkLst>
            <pc:docMk/>
            <pc:sldMk cId="1816549488" sldId="258"/>
            <ac:spMk id="6" creationId="{1A2CC57D-A05E-49C1-9806-1E308D7D68F3}"/>
          </ac:spMkLst>
        </pc:spChg>
      </pc:sldChg>
      <pc:sldChg chg="modSp mod modClrScheme chgLayout">
        <pc:chgData name="Simon Whiteley" userId="97386ab1-8a57-4def-9b39-32f0d19e6e8d" providerId="ADAL" clId="{8661F9E7-834F-4437-ADC6-E7A14712D9B0}" dt="2022-08-30T16:18:38.440" v="62" actId="1076"/>
        <pc:sldMkLst>
          <pc:docMk/>
          <pc:sldMk cId="330866264" sldId="259"/>
        </pc:sldMkLst>
        <pc:spChg chg="mod ord">
          <ac:chgData name="Simon Whiteley" userId="97386ab1-8a57-4def-9b39-32f0d19e6e8d" providerId="ADAL" clId="{8661F9E7-834F-4437-ADC6-E7A14712D9B0}" dt="2022-08-30T16:18:34.811" v="61" actId="700"/>
          <ac:spMkLst>
            <pc:docMk/>
            <pc:sldMk cId="330866264" sldId="259"/>
            <ac:spMk id="4" creationId="{0138220E-52C9-48B7-AD10-1954645DD3F3}"/>
          </ac:spMkLst>
        </pc:spChg>
        <pc:picChg chg="mod">
          <ac:chgData name="Simon Whiteley" userId="97386ab1-8a57-4def-9b39-32f0d19e6e8d" providerId="ADAL" clId="{8661F9E7-834F-4437-ADC6-E7A14712D9B0}" dt="2022-08-30T16:18:38.440" v="62" actId="1076"/>
          <ac:picMkLst>
            <pc:docMk/>
            <pc:sldMk cId="330866264" sldId="259"/>
            <ac:picMk id="2" creationId="{CF85D7A1-9F03-4A99-9BBD-D3AA8FD70A86}"/>
          </ac:picMkLst>
        </pc:picChg>
      </pc:sldChg>
      <pc:sldChg chg="modSp mod modClrScheme chgLayout">
        <pc:chgData name="Simon Whiteley" userId="97386ab1-8a57-4def-9b39-32f0d19e6e8d" providerId="ADAL" clId="{8661F9E7-834F-4437-ADC6-E7A14712D9B0}" dt="2022-08-30T16:16:40.674" v="10" actId="27636"/>
        <pc:sldMkLst>
          <pc:docMk/>
          <pc:sldMk cId="483344302" sldId="287"/>
        </pc:sldMkLst>
        <pc:spChg chg="mod ord">
          <ac:chgData name="Simon Whiteley" userId="97386ab1-8a57-4def-9b39-32f0d19e6e8d" providerId="ADAL" clId="{8661F9E7-834F-4437-ADC6-E7A14712D9B0}" dt="2022-08-30T16:16:40.674" v="10" actId="27636"/>
          <ac:spMkLst>
            <pc:docMk/>
            <pc:sldMk cId="483344302" sldId="287"/>
            <ac:spMk id="2" creationId="{D9598CE6-EE53-48C5-BFC1-3A4231A168B2}"/>
          </ac:spMkLst>
        </pc:spChg>
      </pc:sldChg>
      <pc:sldChg chg="add">
        <pc:chgData name="Simon Whiteley" userId="97386ab1-8a57-4def-9b39-32f0d19e6e8d" providerId="ADAL" clId="{8661F9E7-834F-4437-ADC6-E7A14712D9B0}" dt="2022-08-30T16:26:30.774" v="118"/>
        <pc:sldMkLst>
          <pc:docMk/>
          <pc:sldMk cId="2891066318" sldId="621"/>
        </pc:sldMkLst>
      </pc:sldChg>
      <pc:sldChg chg="modSp mod modClrScheme chgLayout">
        <pc:chgData name="Simon Whiteley" userId="97386ab1-8a57-4def-9b39-32f0d19e6e8d" providerId="ADAL" clId="{8661F9E7-834F-4437-ADC6-E7A14712D9B0}" dt="2022-08-30T16:16:40.674" v="9" actId="27636"/>
        <pc:sldMkLst>
          <pc:docMk/>
          <pc:sldMk cId="1006005129" sldId="624"/>
        </pc:sldMkLst>
        <pc:spChg chg="mod ord">
          <ac:chgData name="Simon Whiteley" userId="97386ab1-8a57-4def-9b39-32f0d19e6e8d" providerId="ADAL" clId="{8661F9E7-834F-4437-ADC6-E7A14712D9B0}" dt="2022-08-30T16:16:40.674" v="9" actId="27636"/>
          <ac:spMkLst>
            <pc:docMk/>
            <pc:sldMk cId="1006005129" sldId="624"/>
            <ac:spMk id="2" creationId="{D9598CE6-EE53-48C5-BFC1-3A4231A168B2}"/>
          </ac:spMkLst>
        </pc:spChg>
      </pc:sldChg>
      <pc:sldChg chg="modSp mod modClrScheme chgLayout">
        <pc:chgData name="Simon Whiteley" userId="97386ab1-8a57-4def-9b39-32f0d19e6e8d" providerId="ADAL" clId="{8661F9E7-834F-4437-ADC6-E7A14712D9B0}" dt="2022-08-30T16:16:40.675" v="11" actId="27636"/>
        <pc:sldMkLst>
          <pc:docMk/>
          <pc:sldMk cId="1031741512" sldId="627"/>
        </pc:sldMkLst>
        <pc:spChg chg="mod ord">
          <ac:chgData name="Simon Whiteley" userId="97386ab1-8a57-4def-9b39-32f0d19e6e8d" providerId="ADAL" clId="{8661F9E7-834F-4437-ADC6-E7A14712D9B0}" dt="2022-08-30T16:16:40.675" v="11" actId="27636"/>
          <ac:spMkLst>
            <pc:docMk/>
            <pc:sldMk cId="1031741512" sldId="627"/>
            <ac:spMk id="2" creationId="{D9598CE6-EE53-48C5-BFC1-3A4231A168B2}"/>
          </ac:spMkLst>
        </pc:spChg>
      </pc:sldChg>
      <pc:sldChg chg="modSp mod modClrScheme chgLayout">
        <pc:chgData name="Simon Whiteley" userId="97386ab1-8a57-4def-9b39-32f0d19e6e8d" providerId="ADAL" clId="{8661F9E7-834F-4437-ADC6-E7A14712D9B0}" dt="2022-08-30T16:16:40.664" v="8" actId="27636"/>
        <pc:sldMkLst>
          <pc:docMk/>
          <pc:sldMk cId="3637721433" sldId="680"/>
        </pc:sldMkLst>
        <pc:spChg chg="mod ord">
          <ac:chgData name="Simon Whiteley" userId="97386ab1-8a57-4def-9b39-32f0d19e6e8d" providerId="ADAL" clId="{8661F9E7-834F-4437-ADC6-E7A14712D9B0}" dt="2022-08-30T16:16:40.664" v="8" actId="27636"/>
          <ac:spMkLst>
            <pc:docMk/>
            <pc:sldMk cId="3637721433" sldId="680"/>
            <ac:spMk id="3" creationId="{08CDBFE0-BE52-49E8-AB3B-3850DE5A3563}"/>
          </ac:spMkLst>
        </pc:spChg>
      </pc:sldChg>
      <pc:sldChg chg="addSp delSp modSp del mod modClrScheme chgLayout">
        <pc:chgData name="Simon Whiteley" userId="97386ab1-8a57-4def-9b39-32f0d19e6e8d" providerId="ADAL" clId="{8661F9E7-834F-4437-ADC6-E7A14712D9B0}" dt="2022-08-30T16:26:32.606" v="119" actId="47"/>
        <pc:sldMkLst>
          <pc:docMk/>
          <pc:sldMk cId="3614150352" sldId="709"/>
        </pc:sldMkLst>
        <pc:spChg chg="add del mod ord">
          <ac:chgData name="Simon Whiteley" userId="97386ab1-8a57-4def-9b39-32f0d19e6e8d" providerId="ADAL" clId="{8661F9E7-834F-4437-ADC6-E7A14712D9B0}" dt="2022-08-30T16:16:55.810" v="13" actId="478"/>
          <ac:spMkLst>
            <pc:docMk/>
            <pc:sldMk cId="3614150352" sldId="709"/>
            <ac:spMk id="2" creationId="{8143183D-7416-97DA-DDD2-58410BB7C174}"/>
          </ac:spMkLst>
        </pc:spChg>
      </pc:sldChg>
      <pc:sldChg chg="modSp add mod">
        <pc:chgData name="Simon Whiteley" userId="97386ab1-8a57-4def-9b39-32f0d19e6e8d" providerId="ADAL" clId="{8661F9E7-834F-4437-ADC6-E7A14712D9B0}" dt="2022-08-30T16:27:55.065" v="148" actId="20577"/>
        <pc:sldMkLst>
          <pc:docMk/>
          <pc:sldMk cId="2984966721" sldId="710"/>
        </pc:sldMkLst>
        <pc:spChg chg="mod">
          <ac:chgData name="Simon Whiteley" userId="97386ab1-8a57-4def-9b39-32f0d19e6e8d" providerId="ADAL" clId="{8661F9E7-834F-4437-ADC6-E7A14712D9B0}" dt="2022-08-30T16:27:55.065" v="148" actId="20577"/>
          <ac:spMkLst>
            <pc:docMk/>
            <pc:sldMk cId="2984966721" sldId="710"/>
            <ac:spMk id="3" creationId="{D7E328A2-D8A6-945B-4A70-EABD071D5D48}"/>
          </ac:spMkLst>
        </pc:spChg>
      </pc:sldChg>
      <pc:sldChg chg="add">
        <pc:chgData name="Simon Whiteley" userId="97386ab1-8a57-4def-9b39-32f0d19e6e8d" providerId="ADAL" clId="{8661F9E7-834F-4437-ADC6-E7A14712D9B0}" dt="2022-08-30T16:27:30.433" v="123"/>
        <pc:sldMkLst>
          <pc:docMk/>
          <pc:sldMk cId="1601055577" sldId="711"/>
        </pc:sldMkLst>
      </pc:sldChg>
      <pc:sldChg chg="delSp modSp del mod modClrScheme chgLayout">
        <pc:chgData name="Simon Whiteley" userId="97386ab1-8a57-4def-9b39-32f0d19e6e8d" providerId="ADAL" clId="{8661F9E7-834F-4437-ADC6-E7A14712D9B0}" dt="2022-08-30T16:26:52.685" v="121" actId="47"/>
        <pc:sldMkLst>
          <pc:docMk/>
          <pc:sldMk cId="3709444673" sldId="711"/>
        </pc:sldMkLst>
        <pc:spChg chg="mod ord">
          <ac:chgData name="Simon Whiteley" userId="97386ab1-8a57-4def-9b39-32f0d19e6e8d" providerId="ADAL" clId="{8661F9E7-834F-4437-ADC6-E7A14712D9B0}" dt="2022-08-30T16:17:03.145" v="14" actId="700"/>
          <ac:spMkLst>
            <pc:docMk/>
            <pc:sldMk cId="3709444673" sldId="711"/>
            <ac:spMk id="3" creationId="{6A4966C5-9970-4EC1-B423-A9F603AB6E46}"/>
          </ac:spMkLst>
        </pc:spChg>
        <pc:spChg chg="del mod">
          <ac:chgData name="Simon Whiteley" userId="97386ab1-8a57-4def-9b39-32f0d19e6e8d" providerId="ADAL" clId="{8661F9E7-834F-4437-ADC6-E7A14712D9B0}" dt="2022-08-30T16:18:27.042" v="59"/>
          <ac:spMkLst>
            <pc:docMk/>
            <pc:sldMk cId="3709444673" sldId="711"/>
            <ac:spMk id="6" creationId="{DB61969D-BF95-4634-840F-1B21C6767FED}"/>
          </ac:spMkLst>
        </pc:spChg>
      </pc:sldChg>
      <pc:sldChg chg="add">
        <pc:chgData name="Simon Whiteley" userId="97386ab1-8a57-4def-9b39-32f0d19e6e8d" providerId="ADAL" clId="{8661F9E7-834F-4437-ADC6-E7A14712D9B0}" dt="2022-08-30T16:26:30.774" v="118"/>
        <pc:sldMkLst>
          <pc:docMk/>
          <pc:sldMk cId="3835207838" sldId="712"/>
        </pc:sldMkLst>
      </pc:sldChg>
      <pc:sldChg chg="add">
        <pc:chgData name="Simon Whiteley" userId="97386ab1-8a57-4def-9b39-32f0d19e6e8d" providerId="ADAL" clId="{8661F9E7-834F-4437-ADC6-E7A14712D9B0}" dt="2022-08-30T16:26:48.960" v="120"/>
        <pc:sldMkLst>
          <pc:docMk/>
          <pc:sldMk cId="2942523344" sldId="714"/>
        </pc:sldMkLst>
      </pc:sldChg>
      <pc:sldChg chg="add">
        <pc:chgData name="Simon Whiteley" userId="97386ab1-8a57-4def-9b39-32f0d19e6e8d" providerId="ADAL" clId="{8661F9E7-834F-4437-ADC6-E7A14712D9B0}" dt="2022-08-30T16:27:04.818" v="122"/>
        <pc:sldMkLst>
          <pc:docMk/>
          <pc:sldMk cId="1910299058" sldId="715"/>
        </pc:sldMkLst>
      </pc:sldChg>
      <pc:sldChg chg="add">
        <pc:chgData name="Simon Whiteley" userId="97386ab1-8a57-4def-9b39-32f0d19e6e8d" providerId="ADAL" clId="{8661F9E7-834F-4437-ADC6-E7A14712D9B0}" dt="2022-08-30T16:27:04.818" v="122"/>
        <pc:sldMkLst>
          <pc:docMk/>
          <pc:sldMk cId="1764665010" sldId="716"/>
        </pc:sldMkLst>
      </pc:sldChg>
      <pc:sldChg chg="add">
        <pc:chgData name="Simon Whiteley" userId="97386ab1-8a57-4def-9b39-32f0d19e6e8d" providerId="ADAL" clId="{8661F9E7-834F-4437-ADC6-E7A14712D9B0}" dt="2022-08-30T16:27:04.818" v="122"/>
        <pc:sldMkLst>
          <pc:docMk/>
          <pc:sldMk cId="4272431936" sldId="717"/>
        </pc:sldMkLst>
      </pc:sldChg>
      <pc:sldChg chg="modSp add mod">
        <pc:chgData name="Simon Whiteley" userId="97386ab1-8a57-4def-9b39-32f0d19e6e8d" providerId="ADAL" clId="{8661F9E7-834F-4437-ADC6-E7A14712D9B0}" dt="2022-08-30T16:28:07.985" v="166" actId="20577"/>
        <pc:sldMkLst>
          <pc:docMk/>
          <pc:sldMk cId="1940774225" sldId="718"/>
        </pc:sldMkLst>
        <pc:spChg chg="mod">
          <ac:chgData name="Simon Whiteley" userId="97386ab1-8a57-4def-9b39-32f0d19e6e8d" providerId="ADAL" clId="{8661F9E7-834F-4437-ADC6-E7A14712D9B0}" dt="2022-08-30T16:28:07.985" v="166" actId="20577"/>
          <ac:spMkLst>
            <pc:docMk/>
            <pc:sldMk cId="1940774225" sldId="718"/>
            <ac:spMk id="5" creationId="{DA727436-1DB3-4384-B7AA-2155A2796BEA}"/>
          </ac:spMkLst>
        </pc:spChg>
      </pc:sldChg>
      <pc:sldChg chg="addSp delSp modSp new mod modClrScheme chgLayout">
        <pc:chgData name="Simon Whiteley" userId="97386ab1-8a57-4def-9b39-32f0d19e6e8d" providerId="ADAL" clId="{8661F9E7-834F-4437-ADC6-E7A14712D9B0}" dt="2022-08-30T16:27:39.627" v="137" actId="20577"/>
        <pc:sldMkLst>
          <pc:docMk/>
          <pc:sldMk cId="2852872788" sldId="719"/>
        </pc:sldMkLst>
        <pc:spChg chg="del mod ord">
          <ac:chgData name="Simon Whiteley" userId="97386ab1-8a57-4def-9b39-32f0d19e6e8d" providerId="ADAL" clId="{8661F9E7-834F-4437-ADC6-E7A14712D9B0}" dt="2022-08-30T16:27:37.298" v="125" actId="700"/>
          <ac:spMkLst>
            <pc:docMk/>
            <pc:sldMk cId="2852872788" sldId="719"/>
            <ac:spMk id="2" creationId="{485B2C74-63D8-C9CE-50B2-3782EC62301F}"/>
          </ac:spMkLst>
        </pc:spChg>
        <pc:spChg chg="add mod ord">
          <ac:chgData name="Simon Whiteley" userId="97386ab1-8a57-4def-9b39-32f0d19e6e8d" providerId="ADAL" clId="{8661F9E7-834F-4437-ADC6-E7A14712D9B0}" dt="2022-08-30T16:27:39.627" v="137" actId="20577"/>
          <ac:spMkLst>
            <pc:docMk/>
            <pc:sldMk cId="2852872788" sldId="719"/>
            <ac:spMk id="3" creationId="{C4896F95-8797-DD60-565E-408D8FEF7D22}"/>
          </ac:spMkLst>
        </pc:spChg>
      </pc:sldChg>
      <pc:sldMasterChg chg="modSldLayout">
        <pc:chgData name="Simon Whiteley" userId="97386ab1-8a57-4def-9b39-32f0d19e6e8d" providerId="ADAL" clId="{8661F9E7-834F-4437-ADC6-E7A14712D9B0}" dt="2022-08-30T16:26:16.023" v="114" actId="478"/>
        <pc:sldMasterMkLst>
          <pc:docMk/>
          <pc:sldMasterMk cId="2204738228" sldId="2147483752"/>
        </pc:sldMasterMkLst>
        <pc:sldLayoutChg chg="delSp mod">
          <pc:chgData name="Simon Whiteley" userId="97386ab1-8a57-4def-9b39-32f0d19e6e8d" providerId="ADAL" clId="{8661F9E7-834F-4437-ADC6-E7A14712D9B0}" dt="2022-08-30T16:26:16.023" v="114" actId="478"/>
          <pc:sldLayoutMkLst>
            <pc:docMk/>
            <pc:sldMasterMk cId="2204738228" sldId="2147483752"/>
            <pc:sldLayoutMk cId="3103593068" sldId="2147483753"/>
          </pc:sldLayoutMkLst>
          <pc:spChg chg="del">
            <ac:chgData name="Simon Whiteley" userId="97386ab1-8a57-4def-9b39-32f0d19e6e8d" providerId="ADAL" clId="{8661F9E7-834F-4437-ADC6-E7A14712D9B0}" dt="2022-08-30T16:26:16.023" v="114" actId="478"/>
            <ac:spMkLst>
              <pc:docMk/>
              <pc:sldMasterMk cId="2204738228" sldId="2147483752"/>
              <pc:sldLayoutMk cId="3103593068" sldId="2147483753"/>
              <ac:spMk id="2" creationId="{9FE6A164-9B17-4562-83F7-F45F0A619F3C}"/>
            </ac:spMkLst>
          </pc:spChg>
        </pc:sldLayoutChg>
        <pc:sldLayoutChg chg="delSp">
          <pc:chgData name="Simon Whiteley" userId="97386ab1-8a57-4def-9b39-32f0d19e6e8d" providerId="ADAL" clId="{8661F9E7-834F-4437-ADC6-E7A14712D9B0}" dt="2022-08-30T16:16:22.610" v="0"/>
          <pc:sldLayoutMkLst>
            <pc:docMk/>
            <pc:sldMasterMk cId="2204738228" sldId="2147483752"/>
            <pc:sldLayoutMk cId="3007264719" sldId="2147483768"/>
          </pc:sldLayoutMkLst>
          <pc:spChg chg="del">
            <ac:chgData name="Simon Whiteley" userId="97386ab1-8a57-4def-9b39-32f0d19e6e8d" providerId="ADAL" clId="{8661F9E7-834F-4437-ADC6-E7A14712D9B0}" dt="2022-08-30T16:16:22.610" v="0"/>
            <ac:spMkLst>
              <pc:docMk/>
              <pc:sldMasterMk cId="2204738228" sldId="2147483752"/>
              <pc:sldLayoutMk cId="3007264719" sldId="2147483768"/>
              <ac:spMk id="2" creationId="{6D8B667E-EA44-4649-AABB-40D3BF8909A6}"/>
            </ac:spMkLst>
          </pc:spChg>
          <pc:spChg chg="del">
            <ac:chgData name="Simon Whiteley" userId="97386ab1-8a57-4def-9b39-32f0d19e6e8d" providerId="ADAL" clId="{8661F9E7-834F-4437-ADC6-E7A14712D9B0}" dt="2022-08-30T16:16:22.610" v="0"/>
            <ac:spMkLst>
              <pc:docMk/>
              <pc:sldMasterMk cId="2204738228" sldId="2147483752"/>
              <pc:sldLayoutMk cId="3007264719" sldId="2147483768"/>
              <ac:spMk id="11" creationId="{98D04B8B-3D35-48F3-BD99-40C88FA382DC}"/>
            </ac:spMkLst>
          </pc:spChg>
          <pc:spChg chg="del">
            <ac:chgData name="Simon Whiteley" userId="97386ab1-8a57-4def-9b39-32f0d19e6e8d" providerId="ADAL" clId="{8661F9E7-834F-4437-ADC6-E7A14712D9B0}" dt="2022-08-30T16:16:22.610" v="0"/>
            <ac:spMkLst>
              <pc:docMk/>
              <pc:sldMasterMk cId="2204738228" sldId="2147483752"/>
              <pc:sldLayoutMk cId="3007264719" sldId="2147483768"/>
              <ac:spMk id="15" creationId="{0C4F8501-B8AB-4EF3-8E69-8E91EDDFB61A}"/>
            </ac:spMkLst>
          </pc:spChg>
          <pc:picChg chg="del">
            <ac:chgData name="Simon Whiteley" userId="97386ab1-8a57-4def-9b39-32f0d19e6e8d" providerId="ADAL" clId="{8661F9E7-834F-4437-ADC6-E7A14712D9B0}" dt="2022-08-30T16:16:22.610" v="0"/>
            <ac:picMkLst>
              <pc:docMk/>
              <pc:sldMasterMk cId="2204738228" sldId="2147483752"/>
              <pc:sldLayoutMk cId="3007264719" sldId="2147483768"/>
              <ac:picMk id="6" creationId="{E453382E-44A9-4EFB-94F5-F5F429249D73}"/>
            </ac:picMkLst>
          </pc:picChg>
          <pc:picChg chg="del">
            <ac:chgData name="Simon Whiteley" userId="97386ab1-8a57-4def-9b39-32f0d19e6e8d" providerId="ADAL" clId="{8661F9E7-834F-4437-ADC6-E7A14712D9B0}" dt="2022-08-30T16:16:22.610" v="0"/>
            <ac:picMkLst>
              <pc:docMk/>
              <pc:sldMasterMk cId="2204738228" sldId="2147483752"/>
              <pc:sldLayoutMk cId="3007264719" sldId="2147483768"/>
              <ac:picMk id="2052" creationId="{618F1E5D-E096-41B2-B746-895FF7ED0257}"/>
            </ac:picMkLst>
          </pc:picChg>
          <pc:picChg chg="del">
            <ac:chgData name="Simon Whiteley" userId="97386ab1-8a57-4def-9b39-32f0d19e6e8d" providerId="ADAL" clId="{8661F9E7-834F-4437-ADC6-E7A14712D9B0}" dt="2022-08-30T16:16:22.610" v="0"/>
            <ac:picMkLst>
              <pc:docMk/>
              <pc:sldMasterMk cId="2204738228" sldId="2147483752"/>
              <pc:sldLayoutMk cId="3007264719" sldId="2147483768"/>
              <ac:picMk id="2054" creationId="{395C9CD0-09DC-4FF9-9965-EC55C7A981C8}"/>
            </ac:picMkLst>
          </pc:picChg>
        </pc:sldLayoutChg>
        <pc:sldLayoutChg chg="delSp">
          <pc:chgData name="Simon Whiteley" userId="97386ab1-8a57-4def-9b39-32f0d19e6e8d" providerId="ADAL" clId="{8661F9E7-834F-4437-ADC6-E7A14712D9B0}" dt="2022-08-30T16:16:22.610" v="0"/>
          <pc:sldLayoutMkLst>
            <pc:docMk/>
            <pc:sldMasterMk cId="2204738228" sldId="2147483752"/>
            <pc:sldLayoutMk cId="859211915" sldId="2147483770"/>
          </pc:sldLayoutMkLst>
          <pc:spChg chg="del">
            <ac:chgData name="Simon Whiteley" userId="97386ab1-8a57-4def-9b39-32f0d19e6e8d" providerId="ADAL" clId="{8661F9E7-834F-4437-ADC6-E7A14712D9B0}" dt="2022-08-30T16:16:22.610" v="0"/>
            <ac:spMkLst>
              <pc:docMk/>
              <pc:sldMasterMk cId="2204738228" sldId="2147483752"/>
              <pc:sldLayoutMk cId="859211915" sldId="2147483770"/>
              <ac:spMk id="12" creationId="{9EDCCF3B-7CE2-4FD8-A219-E83283224993}"/>
            </ac:spMkLst>
          </pc:spChg>
        </pc:sldLayoutChg>
      </pc:sldMasterChg>
    </pc:docChg>
  </pc:docChgLst>
  <pc:docChgLst>
    <pc:chgData name="Simon Whiteley" userId="97386ab1-8a57-4def-9b39-32f0d19e6e8d" providerId="ADAL" clId="{99043A18-652F-443F-BD45-AB2A2D572250}"/>
    <pc:docChg chg="undo custSel addSld delSld modSld sldOrd">
      <pc:chgData name="Simon Whiteley" userId="97386ab1-8a57-4def-9b39-32f0d19e6e8d" providerId="ADAL" clId="{99043A18-652F-443F-BD45-AB2A2D572250}" dt="2021-10-18T00:38:02.801" v="434" actId="1076"/>
      <pc:docMkLst>
        <pc:docMk/>
      </pc:docMkLst>
      <pc:sldChg chg="addSp delSp modSp mod modClrScheme chgLayout">
        <pc:chgData name="Simon Whiteley" userId="97386ab1-8a57-4def-9b39-32f0d19e6e8d" providerId="ADAL" clId="{99043A18-652F-443F-BD45-AB2A2D572250}" dt="2021-10-18T00:38:02.801" v="434" actId="1076"/>
        <pc:sldMkLst>
          <pc:docMk/>
          <pc:sldMk cId="330866264" sldId="259"/>
        </pc:sldMkLst>
        <pc:spChg chg="add mod ord">
          <ac:chgData name="Simon Whiteley" userId="97386ab1-8a57-4def-9b39-32f0d19e6e8d" providerId="ADAL" clId="{99043A18-652F-443F-BD45-AB2A2D572250}" dt="2021-10-17T19:05:24.520" v="419" actId="20577"/>
          <ac:spMkLst>
            <pc:docMk/>
            <pc:sldMk cId="330866264" sldId="259"/>
            <ac:spMk id="4" creationId="{0138220E-52C9-48B7-AD10-1954645DD3F3}"/>
          </ac:spMkLst>
        </pc:spChg>
        <pc:picChg chg="add mod">
          <ac:chgData name="Simon Whiteley" userId="97386ab1-8a57-4def-9b39-32f0d19e6e8d" providerId="ADAL" clId="{99043A18-652F-443F-BD45-AB2A2D572250}" dt="2021-10-18T00:38:02.801" v="434" actId="1076"/>
          <ac:picMkLst>
            <pc:docMk/>
            <pc:sldMk cId="330866264" sldId="259"/>
            <ac:picMk id="2" creationId="{CF85D7A1-9F03-4A99-9BBD-D3AA8FD70A86}"/>
          </ac:picMkLst>
        </pc:picChg>
        <pc:picChg chg="add del mod">
          <ac:chgData name="Simon Whiteley" userId="97386ab1-8a57-4def-9b39-32f0d19e6e8d" providerId="ADAL" clId="{99043A18-652F-443F-BD45-AB2A2D572250}" dt="2021-10-18T00:37:55.839" v="432" actId="478"/>
          <ac:picMkLst>
            <pc:docMk/>
            <pc:sldMk cId="330866264" sldId="259"/>
            <ac:picMk id="3" creationId="{C580161C-B851-4EB7-9E1A-D5E1EE1840F3}"/>
          </ac:picMkLst>
        </pc:picChg>
        <pc:picChg chg="del mod">
          <ac:chgData name="Simon Whiteley" userId="97386ab1-8a57-4def-9b39-32f0d19e6e8d" providerId="ADAL" clId="{99043A18-652F-443F-BD45-AB2A2D572250}" dt="2021-10-17T18:59:10.210" v="399" actId="478"/>
          <ac:picMkLst>
            <pc:docMk/>
            <pc:sldMk cId="330866264" sldId="259"/>
            <ac:picMk id="20" creationId="{41E47981-22BC-4641-B28C-5526CA12E5CC}"/>
          </ac:picMkLst>
        </pc:picChg>
        <pc:picChg chg="del">
          <ac:chgData name="Simon Whiteley" userId="97386ab1-8a57-4def-9b39-32f0d19e6e8d" providerId="ADAL" clId="{99043A18-652F-443F-BD45-AB2A2D572250}" dt="2021-10-17T18:59:10.500" v="400" actId="478"/>
          <ac:picMkLst>
            <pc:docMk/>
            <pc:sldMk cId="330866264" sldId="259"/>
            <ac:picMk id="23" creationId="{59DF12D1-2674-421B-BB4C-9219C58140A2}"/>
          </ac:picMkLst>
        </pc:picChg>
      </pc:sldChg>
      <pc:sldChg chg="del">
        <pc:chgData name="Simon Whiteley" userId="97386ab1-8a57-4def-9b39-32f0d19e6e8d" providerId="ADAL" clId="{99043A18-652F-443F-BD45-AB2A2D572250}" dt="2021-10-17T18:55:27.763" v="14" actId="47"/>
        <pc:sldMkLst>
          <pc:docMk/>
          <pc:sldMk cId="474394074" sldId="628"/>
        </pc:sldMkLst>
      </pc:sldChg>
      <pc:sldChg chg="del">
        <pc:chgData name="Simon Whiteley" userId="97386ab1-8a57-4def-9b39-32f0d19e6e8d" providerId="ADAL" clId="{99043A18-652F-443F-BD45-AB2A2D572250}" dt="2021-10-17T19:05:36.317" v="421" actId="47"/>
        <pc:sldMkLst>
          <pc:docMk/>
          <pc:sldMk cId="3430651819" sldId="644"/>
        </pc:sldMkLst>
      </pc:sldChg>
      <pc:sldChg chg="del">
        <pc:chgData name="Simon Whiteley" userId="97386ab1-8a57-4def-9b39-32f0d19e6e8d" providerId="ADAL" clId="{99043A18-652F-443F-BD45-AB2A2D572250}" dt="2021-10-17T19:05:38.049" v="423" actId="47"/>
        <pc:sldMkLst>
          <pc:docMk/>
          <pc:sldMk cId="2391875169" sldId="690"/>
        </pc:sldMkLst>
      </pc:sldChg>
      <pc:sldChg chg="del">
        <pc:chgData name="Simon Whiteley" userId="97386ab1-8a57-4def-9b39-32f0d19e6e8d" providerId="ADAL" clId="{99043A18-652F-443F-BD45-AB2A2D572250}" dt="2021-10-17T19:05:40.614" v="427" actId="47"/>
        <pc:sldMkLst>
          <pc:docMk/>
          <pc:sldMk cId="880002292" sldId="691"/>
        </pc:sldMkLst>
      </pc:sldChg>
      <pc:sldChg chg="del">
        <pc:chgData name="Simon Whiteley" userId="97386ab1-8a57-4def-9b39-32f0d19e6e8d" providerId="ADAL" clId="{99043A18-652F-443F-BD45-AB2A2D572250}" dt="2021-10-17T19:05:38.555" v="424" actId="47"/>
        <pc:sldMkLst>
          <pc:docMk/>
          <pc:sldMk cId="4165083659" sldId="693"/>
        </pc:sldMkLst>
      </pc:sldChg>
      <pc:sldChg chg="del">
        <pc:chgData name="Simon Whiteley" userId="97386ab1-8a57-4def-9b39-32f0d19e6e8d" providerId="ADAL" clId="{99043A18-652F-443F-BD45-AB2A2D572250}" dt="2021-10-17T19:05:38.935" v="425" actId="47"/>
        <pc:sldMkLst>
          <pc:docMk/>
          <pc:sldMk cId="1763493217" sldId="694"/>
        </pc:sldMkLst>
      </pc:sldChg>
      <pc:sldChg chg="del">
        <pc:chgData name="Simon Whiteley" userId="97386ab1-8a57-4def-9b39-32f0d19e6e8d" providerId="ADAL" clId="{99043A18-652F-443F-BD45-AB2A2D572250}" dt="2021-10-17T19:05:39.550" v="426" actId="47"/>
        <pc:sldMkLst>
          <pc:docMk/>
          <pc:sldMk cId="2512705531" sldId="695"/>
        </pc:sldMkLst>
      </pc:sldChg>
      <pc:sldChg chg="del">
        <pc:chgData name="Simon Whiteley" userId="97386ab1-8a57-4def-9b39-32f0d19e6e8d" providerId="ADAL" clId="{99043A18-652F-443F-BD45-AB2A2D572250}" dt="2021-10-17T19:05:48.771" v="428" actId="47"/>
        <pc:sldMkLst>
          <pc:docMk/>
          <pc:sldMk cId="3690224929" sldId="698"/>
        </pc:sldMkLst>
      </pc:sldChg>
      <pc:sldChg chg="del">
        <pc:chgData name="Simon Whiteley" userId="97386ab1-8a57-4def-9b39-32f0d19e6e8d" providerId="ADAL" clId="{99043A18-652F-443F-BD45-AB2A2D572250}" dt="2021-10-17T19:05:37.439" v="422" actId="47"/>
        <pc:sldMkLst>
          <pc:docMk/>
          <pc:sldMk cId="207127156" sldId="703"/>
        </pc:sldMkLst>
      </pc:sldChg>
      <pc:sldChg chg="del">
        <pc:chgData name="Simon Whiteley" userId="97386ab1-8a57-4def-9b39-32f0d19e6e8d" providerId="ADAL" clId="{99043A18-652F-443F-BD45-AB2A2D572250}" dt="2021-10-17T19:05:35.745" v="420" actId="47"/>
        <pc:sldMkLst>
          <pc:docMk/>
          <pc:sldMk cId="4230575945" sldId="704"/>
        </pc:sldMkLst>
      </pc:sldChg>
      <pc:sldChg chg="del ord">
        <pc:chgData name="Simon Whiteley" userId="97386ab1-8a57-4def-9b39-32f0d19e6e8d" providerId="ADAL" clId="{99043A18-652F-443F-BD45-AB2A2D572250}" dt="2021-10-18T00:37:47.515" v="430" actId="47"/>
        <pc:sldMkLst>
          <pc:docMk/>
          <pc:sldMk cId="3804707208" sldId="705"/>
        </pc:sldMkLst>
      </pc:sldChg>
      <pc:sldChg chg="modSp del mod ord">
        <pc:chgData name="Simon Whiteley" userId="97386ab1-8a57-4def-9b39-32f0d19e6e8d" providerId="ADAL" clId="{99043A18-652F-443F-BD45-AB2A2D572250}" dt="2021-10-18T00:37:46.773" v="429" actId="47"/>
        <pc:sldMkLst>
          <pc:docMk/>
          <pc:sldMk cId="926010371" sldId="706"/>
        </pc:sldMkLst>
        <pc:spChg chg="mod">
          <ac:chgData name="Simon Whiteley" userId="97386ab1-8a57-4def-9b39-32f0d19e6e8d" providerId="ADAL" clId="{99043A18-652F-443F-BD45-AB2A2D572250}" dt="2021-10-17T18:58:58.018" v="396" actId="20577"/>
          <ac:spMkLst>
            <pc:docMk/>
            <pc:sldMk cId="926010371" sldId="706"/>
            <ac:spMk id="2" creationId="{D9598CE6-EE53-48C5-BFC1-3A4231A168B2}"/>
          </ac:spMkLst>
        </pc:spChg>
      </pc:sldChg>
      <pc:sldChg chg="del">
        <pc:chgData name="Simon Whiteley" userId="97386ab1-8a57-4def-9b39-32f0d19e6e8d" providerId="ADAL" clId="{99043A18-652F-443F-BD45-AB2A2D572250}" dt="2021-10-17T18:58:52.301" v="381" actId="47"/>
        <pc:sldMkLst>
          <pc:docMk/>
          <pc:sldMk cId="1048474807" sldId="707"/>
        </pc:sldMkLst>
      </pc:sldChg>
      <pc:sldChg chg="del">
        <pc:chgData name="Simon Whiteley" userId="97386ab1-8a57-4def-9b39-32f0d19e6e8d" providerId="ADAL" clId="{99043A18-652F-443F-BD45-AB2A2D572250}" dt="2021-10-17T18:55:10.882" v="11" actId="47"/>
        <pc:sldMkLst>
          <pc:docMk/>
          <pc:sldMk cId="4144664990" sldId="708"/>
        </pc:sldMkLst>
      </pc:sldChg>
      <pc:sldChg chg="addSp delSp modSp mod">
        <pc:chgData name="Simon Whiteley" userId="97386ab1-8a57-4def-9b39-32f0d19e6e8d" providerId="ADAL" clId="{99043A18-652F-443F-BD45-AB2A2D572250}" dt="2021-10-17T18:54:58.983" v="10" actId="1076"/>
        <pc:sldMkLst>
          <pc:docMk/>
          <pc:sldMk cId="3614150352" sldId="709"/>
        </pc:sldMkLst>
        <pc:picChg chg="add del mod">
          <ac:chgData name="Simon Whiteley" userId="97386ab1-8a57-4def-9b39-32f0d19e6e8d" providerId="ADAL" clId="{99043A18-652F-443F-BD45-AB2A2D572250}" dt="2021-10-17T18:54:49.942" v="3" actId="478"/>
          <ac:picMkLst>
            <pc:docMk/>
            <pc:sldMk cId="3614150352" sldId="709"/>
            <ac:picMk id="4" creationId="{C27F7CF8-18CA-430A-A0AB-83C9109DC2B3}"/>
          </ac:picMkLst>
        </pc:picChg>
        <pc:picChg chg="add mod">
          <ac:chgData name="Simon Whiteley" userId="97386ab1-8a57-4def-9b39-32f0d19e6e8d" providerId="ADAL" clId="{99043A18-652F-443F-BD45-AB2A2D572250}" dt="2021-10-17T18:54:58.983" v="10" actId="1076"/>
          <ac:picMkLst>
            <pc:docMk/>
            <pc:sldMk cId="3614150352" sldId="709"/>
            <ac:picMk id="8" creationId="{1E5D5288-5CC6-426E-9518-A191815269A0}"/>
          </ac:picMkLst>
        </pc:picChg>
      </pc:sldChg>
      <pc:sldChg chg="new del">
        <pc:chgData name="Simon Whiteley" userId="97386ab1-8a57-4def-9b39-32f0d19e6e8d" providerId="ADAL" clId="{99043A18-652F-443F-BD45-AB2A2D572250}" dt="2021-10-17T18:55:26.623" v="13" actId="47"/>
        <pc:sldMkLst>
          <pc:docMk/>
          <pc:sldMk cId="3496083559" sldId="710"/>
        </pc:sldMkLst>
      </pc:sldChg>
      <pc:sldChg chg="addSp delSp modSp new del mod modClrScheme chgLayout">
        <pc:chgData name="Simon Whiteley" userId="97386ab1-8a57-4def-9b39-32f0d19e6e8d" providerId="ADAL" clId="{99043A18-652F-443F-BD45-AB2A2D572250}" dt="2021-10-18T00:37:48.325" v="431" actId="47"/>
        <pc:sldMkLst>
          <pc:docMk/>
          <pc:sldMk cId="4292962702" sldId="710"/>
        </pc:sldMkLst>
        <pc:spChg chg="del mod ord">
          <ac:chgData name="Simon Whiteley" userId="97386ab1-8a57-4def-9b39-32f0d19e6e8d" providerId="ADAL" clId="{99043A18-652F-443F-BD45-AB2A2D572250}" dt="2021-10-17T18:55:37.833" v="16" actId="700"/>
          <ac:spMkLst>
            <pc:docMk/>
            <pc:sldMk cId="4292962702" sldId="710"/>
            <ac:spMk id="2" creationId="{6189EF84-944E-4426-9243-1B9C6341A576}"/>
          </ac:spMkLst>
        </pc:spChg>
        <pc:spChg chg="add mod ord">
          <ac:chgData name="Simon Whiteley" userId="97386ab1-8a57-4def-9b39-32f0d19e6e8d" providerId="ADAL" clId="{99043A18-652F-443F-BD45-AB2A2D572250}" dt="2021-10-17T18:55:48.143" v="46" actId="404"/>
          <ac:spMkLst>
            <pc:docMk/>
            <pc:sldMk cId="4292962702" sldId="710"/>
            <ac:spMk id="3" creationId="{58687B0A-EE1C-447D-B942-96924812AE00}"/>
          </ac:spMkLst>
        </pc:spChg>
        <pc:spChg chg="add mod">
          <ac:chgData name="Simon Whiteley" userId="97386ab1-8a57-4def-9b39-32f0d19e6e8d" providerId="ADAL" clId="{99043A18-652F-443F-BD45-AB2A2D572250}" dt="2021-10-17T18:56:09.375" v="78" actId="1076"/>
          <ac:spMkLst>
            <pc:docMk/>
            <pc:sldMk cId="4292962702" sldId="710"/>
            <ac:spMk id="4" creationId="{BE8B14BB-0F61-44BB-A18F-39D6B920D1F8}"/>
          </ac:spMkLst>
        </pc:spChg>
      </pc:sldChg>
      <pc:sldChg chg="addSp delSp modSp new mod modClrScheme chgLayout">
        <pc:chgData name="Simon Whiteley" userId="97386ab1-8a57-4def-9b39-32f0d19e6e8d" providerId="ADAL" clId="{99043A18-652F-443F-BD45-AB2A2D572250}" dt="2021-10-17T18:58:33.825" v="380" actId="1076"/>
        <pc:sldMkLst>
          <pc:docMk/>
          <pc:sldMk cId="3709444673" sldId="711"/>
        </pc:sldMkLst>
        <pc:spChg chg="del mod ord">
          <ac:chgData name="Simon Whiteley" userId="97386ab1-8a57-4def-9b39-32f0d19e6e8d" providerId="ADAL" clId="{99043A18-652F-443F-BD45-AB2A2D572250}" dt="2021-10-17T18:56:33.835" v="82" actId="700"/>
          <ac:spMkLst>
            <pc:docMk/>
            <pc:sldMk cId="3709444673" sldId="711"/>
            <ac:spMk id="2" creationId="{857A4581-CEAD-4C45-A97C-A2AF851724C2}"/>
          </ac:spMkLst>
        </pc:spChg>
        <pc:spChg chg="add mod ord">
          <ac:chgData name="Simon Whiteley" userId="97386ab1-8a57-4def-9b39-32f0d19e6e8d" providerId="ADAL" clId="{99043A18-652F-443F-BD45-AB2A2D572250}" dt="2021-10-17T18:57:57.558" v="296" actId="20577"/>
          <ac:spMkLst>
            <pc:docMk/>
            <pc:sldMk cId="3709444673" sldId="711"/>
            <ac:spMk id="3" creationId="{6A4966C5-9970-4EC1-B423-A9F603AB6E46}"/>
          </ac:spMkLst>
        </pc:spChg>
        <pc:spChg chg="add mod">
          <ac:chgData name="Simon Whiteley" userId="97386ab1-8a57-4def-9b39-32f0d19e6e8d" providerId="ADAL" clId="{99043A18-652F-443F-BD45-AB2A2D572250}" dt="2021-10-17T18:58:07.400" v="298" actId="1076"/>
          <ac:spMkLst>
            <pc:docMk/>
            <pc:sldMk cId="3709444673" sldId="711"/>
            <ac:spMk id="4" creationId="{70FF4DE9-F3B2-4AF8-AA29-CAE241B40564}"/>
          </ac:spMkLst>
        </pc:spChg>
        <pc:spChg chg="add mod ord">
          <ac:chgData name="Simon Whiteley" userId="97386ab1-8a57-4def-9b39-32f0d19e6e8d" providerId="ADAL" clId="{99043A18-652F-443F-BD45-AB2A2D572250}" dt="2021-10-17T18:58:07.400" v="298" actId="1076"/>
          <ac:spMkLst>
            <pc:docMk/>
            <pc:sldMk cId="3709444673" sldId="711"/>
            <ac:spMk id="5" creationId="{C280EB95-9206-496B-9CE8-59FA5214DE89}"/>
          </ac:spMkLst>
        </pc:spChg>
        <pc:spChg chg="add mod">
          <ac:chgData name="Simon Whiteley" userId="97386ab1-8a57-4def-9b39-32f0d19e6e8d" providerId="ADAL" clId="{99043A18-652F-443F-BD45-AB2A2D572250}" dt="2021-10-17T18:58:33.825" v="380" actId="1076"/>
          <ac:spMkLst>
            <pc:docMk/>
            <pc:sldMk cId="3709444673" sldId="711"/>
            <ac:spMk id="6" creationId="{DB61969D-BF95-4634-840F-1B21C6767FED}"/>
          </ac:spMkLst>
        </pc:spChg>
      </pc:sldChg>
    </pc:docChg>
  </pc:docChgLst>
  <pc:docChgLst>
    <pc:chgData name="Terry McCann" userId="7dd932e2-8532-4fb4-b60f-d907ee58cdb5" providerId="ADAL" clId="{E0C1CDC7-3922-45E5-B174-614736EFA222}"/>
    <pc:docChg chg="custSel modSld">
      <pc:chgData name="Terry McCann" userId="7dd932e2-8532-4fb4-b60f-d907ee58cdb5" providerId="ADAL" clId="{E0C1CDC7-3922-45E5-B174-614736EFA222}" dt="2020-02-10T09:23:10.076" v="33"/>
      <pc:docMkLst>
        <pc:docMk/>
      </pc:docMkLst>
      <pc:sldChg chg="modSp">
        <pc:chgData name="Terry McCann" userId="7dd932e2-8532-4fb4-b60f-d907ee58cdb5" providerId="ADAL" clId="{E0C1CDC7-3922-45E5-B174-614736EFA222}" dt="2020-02-10T08:23:34.491" v="17" actId="20577"/>
        <pc:sldMkLst>
          <pc:docMk/>
          <pc:sldMk cId="1816549488" sldId="258"/>
        </pc:sldMkLst>
        <pc:spChg chg="mod">
          <ac:chgData name="Terry McCann" userId="7dd932e2-8532-4fb4-b60f-d907ee58cdb5" providerId="ADAL" clId="{E0C1CDC7-3922-45E5-B174-614736EFA222}" dt="2020-02-10T08:23:34.491" v="17" actId="20577"/>
          <ac:spMkLst>
            <pc:docMk/>
            <pc:sldMk cId="1816549488" sldId="258"/>
            <ac:spMk id="4" creationId="{9015FF40-6DC5-4649-A1B4-DBB2E1596B44}"/>
          </ac:spMkLst>
        </pc:spChg>
      </pc:sldChg>
      <pc:sldChg chg="addSp delSp modSp modAnim">
        <pc:chgData name="Terry McCann" userId="7dd932e2-8532-4fb4-b60f-d907ee58cdb5" providerId="ADAL" clId="{E0C1CDC7-3922-45E5-B174-614736EFA222}" dt="2020-02-10T09:23:10.076" v="33"/>
        <pc:sldMkLst>
          <pc:docMk/>
          <pc:sldMk cId="1048474807" sldId="707"/>
        </pc:sldMkLst>
        <pc:picChg chg="del">
          <ac:chgData name="Terry McCann" userId="7dd932e2-8532-4fb4-b60f-d907ee58cdb5" providerId="ADAL" clId="{E0C1CDC7-3922-45E5-B174-614736EFA222}" dt="2020-02-10T08:23:02.989" v="1" actId="478"/>
          <ac:picMkLst>
            <pc:docMk/>
            <pc:sldMk cId="1048474807" sldId="707"/>
            <ac:picMk id="2" creationId="{A6CE3766-1E27-432C-A15B-01E3E35E63CC}"/>
          </ac:picMkLst>
        </pc:picChg>
        <pc:picChg chg="add mod">
          <ac:chgData name="Terry McCann" userId="7dd932e2-8532-4fb4-b60f-d907ee58cdb5" providerId="ADAL" clId="{E0C1CDC7-3922-45E5-B174-614736EFA222}" dt="2020-02-10T08:23:23.898" v="7" actId="1076"/>
          <ac:picMkLst>
            <pc:docMk/>
            <pc:sldMk cId="1048474807" sldId="707"/>
            <ac:picMk id="4" creationId="{7B3D264E-BA9C-4742-BF82-85C22405DE6E}"/>
          </ac:picMkLst>
        </pc:picChg>
        <pc:picChg chg="add mod">
          <ac:chgData name="Terry McCann" userId="7dd932e2-8532-4fb4-b60f-d907ee58cdb5" providerId="ADAL" clId="{E0C1CDC7-3922-45E5-B174-614736EFA222}" dt="2020-02-10T09:23:02.594" v="28" actId="1076"/>
          <ac:picMkLst>
            <pc:docMk/>
            <pc:sldMk cId="1048474807" sldId="707"/>
            <ac:picMk id="6" creationId="{80008DFE-97A6-4A0B-A15B-62230B79622F}"/>
          </ac:picMkLst>
        </pc:picChg>
        <pc:picChg chg="del">
          <ac:chgData name="Terry McCann" userId="7dd932e2-8532-4fb4-b60f-d907ee58cdb5" providerId="ADAL" clId="{E0C1CDC7-3922-45E5-B174-614736EFA222}" dt="2020-02-10T08:23:01.214" v="0" actId="478"/>
          <ac:picMkLst>
            <pc:docMk/>
            <pc:sldMk cId="1048474807" sldId="707"/>
            <ac:picMk id="2054" creationId="{57B173FC-499B-4650-ACFF-4D7ADA7F7120}"/>
          </ac:picMkLst>
        </pc:picChg>
      </pc:sldChg>
      <pc:sldChg chg="modSp">
        <pc:chgData name="Terry McCann" userId="7dd932e2-8532-4fb4-b60f-d907ee58cdb5" providerId="ADAL" clId="{E0C1CDC7-3922-45E5-B174-614736EFA222}" dt="2020-02-10T09:07:51.164" v="24" actId="20577"/>
        <pc:sldMkLst>
          <pc:docMk/>
          <pc:sldMk cId="4144664990" sldId="708"/>
        </pc:sldMkLst>
        <pc:spChg chg="mod">
          <ac:chgData name="Terry McCann" userId="7dd932e2-8532-4fb4-b60f-d907ee58cdb5" providerId="ADAL" clId="{E0C1CDC7-3922-45E5-B174-614736EFA222}" dt="2020-02-10T09:07:51.164" v="24" actId="20577"/>
          <ac:spMkLst>
            <pc:docMk/>
            <pc:sldMk cId="4144664990" sldId="708"/>
            <ac:spMk id="2" creationId="{F1A2947B-761D-4F2F-9AF7-88816EFFC50C}"/>
          </ac:spMkLst>
        </pc:spChg>
      </pc:sldChg>
    </pc:docChg>
  </pc:docChgLst>
  <pc:docChgLst>
    <pc:chgData name="Terry McCann" userId="7dd932e2-8532-4fb4-b60f-d907ee58cdb5" providerId="ADAL" clId="{32322F77-DDE1-4B81-BED7-4BFD974DEB6D}"/>
    <pc:docChg chg="addSld modSld sldOrd">
      <pc:chgData name="Terry McCann" userId="7dd932e2-8532-4fb4-b60f-d907ee58cdb5" providerId="ADAL" clId="{32322F77-DDE1-4B81-BED7-4BFD974DEB6D}" dt="2020-05-20T04:01:36.858" v="2"/>
      <pc:docMkLst>
        <pc:docMk/>
      </pc:docMkLst>
      <pc:sldChg chg="add ord">
        <pc:chgData name="Terry McCann" userId="7dd932e2-8532-4fb4-b60f-d907ee58cdb5" providerId="ADAL" clId="{32322F77-DDE1-4B81-BED7-4BFD974DEB6D}" dt="2020-05-20T04:01:36.858" v="2"/>
        <pc:sldMkLst>
          <pc:docMk/>
          <pc:sldMk cId="3614150352" sldId="709"/>
        </pc:sldMkLst>
      </pc:sldChg>
    </pc:docChg>
  </pc:docChgLst>
  <pc:docChgLst>
    <pc:chgData name="Terry McCann" userId="7dd932e2-8532-4fb4-b60f-d907ee58cdb5" providerId="ADAL" clId="{F9818E2D-12E7-4A71-A312-807A94C8CF05}"/>
    <pc:docChg chg="custSel modSld modMainMaster">
      <pc:chgData name="Terry McCann" userId="7dd932e2-8532-4fb4-b60f-d907ee58cdb5" providerId="ADAL" clId="{F9818E2D-12E7-4A71-A312-807A94C8CF05}" dt="2019-09-12T10:59:33.286" v="9" actId="313"/>
      <pc:docMkLst>
        <pc:docMk/>
      </pc:docMkLst>
      <pc:sldChg chg="modSp">
        <pc:chgData name="Terry McCann" userId="7dd932e2-8532-4fb4-b60f-d907ee58cdb5" providerId="ADAL" clId="{F9818E2D-12E7-4A71-A312-807A94C8CF05}" dt="2019-09-08T22:33:30.220" v="4" actId="20577"/>
        <pc:sldMkLst>
          <pc:docMk/>
          <pc:sldMk cId="1816549488" sldId="258"/>
        </pc:sldMkLst>
        <pc:spChg chg="mod">
          <ac:chgData name="Terry McCann" userId="7dd932e2-8532-4fb4-b60f-d907ee58cdb5" providerId="ADAL" clId="{F9818E2D-12E7-4A71-A312-807A94C8CF05}" dt="2019-09-08T22:33:30.220" v="4" actId="20577"/>
          <ac:spMkLst>
            <pc:docMk/>
            <pc:sldMk cId="1816549488" sldId="258"/>
            <ac:spMk id="4" creationId="{9015FF40-6DC5-4649-A1B4-DBB2E1596B44}"/>
          </ac:spMkLst>
        </pc:spChg>
      </pc:sldChg>
      <pc:sldChg chg="modSp">
        <pc:chgData name="Terry McCann" userId="7dd932e2-8532-4fb4-b60f-d907ee58cdb5" providerId="ADAL" clId="{F9818E2D-12E7-4A71-A312-807A94C8CF05}" dt="2019-09-12T10:58:59.130" v="8" actId="20577"/>
        <pc:sldMkLst>
          <pc:docMk/>
          <pc:sldMk cId="330866264" sldId="259"/>
        </pc:sldMkLst>
        <pc:spChg chg="mod">
          <ac:chgData name="Terry McCann" userId="7dd932e2-8532-4fb4-b60f-d907ee58cdb5" providerId="ADAL" clId="{F9818E2D-12E7-4A71-A312-807A94C8CF05}" dt="2019-09-12T10:58:59.130" v="8" actId="20577"/>
          <ac:spMkLst>
            <pc:docMk/>
            <pc:sldMk cId="330866264" sldId="259"/>
            <ac:spMk id="30" creationId="{C79DDA59-4DE6-46C7-98BD-9F9725113A13}"/>
          </ac:spMkLst>
        </pc:spChg>
      </pc:sldChg>
      <pc:sldMasterChg chg="modSldLayout">
        <pc:chgData name="Terry McCann" userId="7dd932e2-8532-4fb4-b60f-d907ee58cdb5" providerId="ADAL" clId="{F9818E2D-12E7-4A71-A312-807A94C8CF05}" dt="2019-09-12T10:59:33.286" v="9" actId="313"/>
        <pc:sldMasterMkLst>
          <pc:docMk/>
          <pc:sldMasterMk cId="0" sldId="2147483648"/>
        </pc:sldMasterMkLst>
        <pc:sldLayoutChg chg="modSp">
          <pc:chgData name="Terry McCann" userId="7dd932e2-8532-4fb4-b60f-d907ee58cdb5" providerId="ADAL" clId="{F9818E2D-12E7-4A71-A312-807A94C8CF05}" dt="2019-09-12T10:59:33.286" v="9" actId="313"/>
          <pc:sldLayoutMkLst>
            <pc:docMk/>
            <pc:sldMasterMk cId="2252263335" sldId="2147483703"/>
            <pc:sldLayoutMk cId="2367865876" sldId="2147483669"/>
          </pc:sldLayoutMkLst>
          <pc:spChg chg="mod">
            <ac:chgData name="Terry McCann" userId="7dd932e2-8532-4fb4-b60f-d907ee58cdb5" providerId="ADAL" clId="{F9818E2D-12E7-4A71-A312-807A94C8CF05}" dt="2019-09-12T10:59:33.286" v="9" actId="313"/>
            <ac:spMkLst>
              <pc:docMk/>
              <pc:sldMasterMk cId="2252263335" sldId="2147483703"/>
              <pc:sldLayoutMk cId="2367865876" sldId="2147483669"/>
              <ac:spMk id="20" creationId="{C4AF1BEA-B049-4E5B-A579-063D200F336C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svg"/><Relationship Id="rId1" Type="http://schemas.openxmlformats.org/officeDocument/2006/relationships/image" Target="../media/image47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svg"/><Relationship Id="rId1" Type="http://schemas.openxmlformats.org/officeDocument/2006/relationships/image" Target="../media/image4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svg"/><Relationship Id="rId1" Type="http://schemas.openxmlformats.org/officeDocument/2006/relationships/image" Target="../media/image47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svg"/><Relationship Id="rId1" Type="http://schemas.openxmlformats.org/officeDocument/2006/relationships/image" Target="../media/image4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3DD780-EEE7-4FD6-AB44-92101BEA758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F03468A6-B6CF-4ACB-AF62-C9B8C48CA549}">
      <dgm:prSet/>
      <dgm:spPr/>
      <dgm:t>
        <a:bodyPr/>
        <a:lstStyle/>
        <a:p>
          <a:pPr>
            <a:defRPr cap="all"/>
          </a:pPr>
          <a:r>
            <a:rPr lang="en-US" kern="1200" cap="all" dirty="0">
              <a:latin typeface="Calibri" panose="020F0502020204030204"/>
              <a:ea typeface="+mn-ea"/>
              <a:cs typeface="+mn-cs"/>
            </a:rPr>
            <a:t>prerequisites</a:t>
          </a:r>
          <a:endParaRPr lang="en-US" kern="1200" dirty="0"/>
        </a:p>
      </dgm:t>
    </dgm:pt>
    <dgm:pt modelId="{D371C8E6-0923-4A95-BEBF-8CFC73D6DFCB}" type="parTrans" cxnId="{C1E4C5BA-7D43-4CDB-972C-BF5652F68924}">
      <dgm:prSet/>
      <dgm:spPr/>
      <dgm:t>
        <a:bodyPr/>
        <a:lstStyle/>
        <a:p>
          <a:endParaRPr lang="en-US"/>
        </a:p>
      </dgm:t>
    </dgm:pt>
    <dgm:pt modelId="{8621D7B2-103D-4366-8D96-81D59EBE00A6}" type="sibTrans" cxnId="{C1E4C5BA-7D43-4CDB-972C-BF5652F68924}">
      <dgm:prSet/>
      <dgm:spPr/>
      <dgm:t>
        <a:bodyPr/>
        <a:lstStyle/>
        <a:p>
          <a:endParaRPr lang="en-US"/>
        </a:p>
      </dgm:t>
    </dgm:pt>
    <dgm:pt modelId="{31C73367-C0E3-48F0-B426-14D042262254}">
      <dgm:prSet/>
      <dgm:spPr/>
      <dgm:t>
        <a:bodyPr/>
        <a:lstStyle/>
        <a:p>
          <a:pPr>
            <a:defRPr cap="all"/>
          </a:pPr>
          <a:r>
            <a:rPr lang="en-US" kern="1200" cap="all" dirty="0">
              <a:latin typeface="Calibri" panose="020F0502020204030204"/>
              <a:ea typeface="+mn-ea"/>
              <a:cs typeface="+mn-cs"/>
            </a:rPr>
            <a:t>How to?</a:t>
          </a:r>
          <a:endParaRPr lang="en-US" kern="1200" dirty="0"/>
        </a:p>
      </dgm:t>
    </dgm:pt>
    <dgm:pt modelId="{30A09CBB-CA58-4D86-A10A-0201EFA12812}" type="parTrans" cxnId="{CBEF53D9-B82C-41CC-8830-EDBE099AF85A}">
      <dgm:prSet/>
      <dgm:spPr/>
      <dgm:t>
        <a:bodyPr/>
        <a:lstStyle/>
        <a:p>
          <a:endParaRPr lang="en-US"/>
        </a:p>
      </dgm:t>
    </dgm:pt>
    <dgm:pt modelId="{B2C6ED27-B457-4ADD-8F31-6F1B12159E71}" type="sibTrans" cxnId="{CBEF53D9-B82C-41CC-8830-EDBE099AF85A}">
      <dgm:prSet/>
      <dgm:spPr/>
      <dgm:t>
        <a:bodyPr/>
        <a:lstStyle/>
        <a:p>
          <a:endParaRPr lang="en-US"/>
        </a:p>
      </dgm:t>
    </dgm:pt>
    <dgm:pt modelId="{4A833386-7C0A-4A95-B7BC-3985E75F7130}">
      <dgm:prSet/>
      <dgm:spPr/>
      <dgm:t>
        <a:bodyPr/>
        <a:lstStyle/>
        <a:p>
          <a:pPr>
            <a:defRPr cap="all"/>
          </a:pPr>
          <a:r>
            <a:rPr lang="en-US" dirty="0"/>
            <a:t>What’s next?</a:t>
          </a:r>
        </a:p>
      </dgm:t>
    </dgm:pt>
    <dgm:pt modelId="{5ECE0276-BA0E-4E9F-8C5B-B3090C657410}" type="parTrans" cxnId="{B0E04F98-4A85-423C-8B4A-BFA37599738C}">
      <dgm:prSet/>
      <dgm:spPr/>
      <dgm:t>
        <a:bodyPr/>
        <a:lstStyle/>
        <a:p>
          <a:endParaRPr lang="en-US"/>
        </a:p>
      </dgm:t>
    </dgm:pt>
    <dgm:pt modelId="{E1C91566-A8CB-4139-B033-DAE77FED4AED}" type="sibTrans" cxnId="{B0E04F98-4A85-423C-8B4A-BFA37599738C}">
      <dgm:prSet/>
      <dgm:spPr/>
      <dgm:t>
        <a:bodyPr/>
        <a:lstStyle/>
        <a:p>
          <a:endParaRPr lang="en-US"/>
        </a:p>
      </dgm:t>
    </dgm:pt>
    <dgm:pt modelId="{5DBAD1B7-E10E-42B7-B75C-690170A7307D}" type="pres">
      <dgm:prSet presAssocID="{643DD780-EEE7-4FD6-AB44-92101BEA758B}" presName="root" presStyleCnt="0">
        <dgm:presLayoutVars>
          <dgm:dir/>
          <dgm:resizeHandles val="exact"/>
        </dgm:presLayoutVars>
      </dgm:prSet>
      <dgm:spPr/>
    </dgm:pt>
    <dgm:pt modelId="{C594F414-EB54-403F-A5BE-36E214022F1A}" type="pres">
      <dgm:prSet presAssocID="{F03468A6-B6CF-4ACB-AF62-C9B8C48CA549}" presName="compNode" presStyleCnt="0"/>
      <dgm:spPr/>
    </dgm:pt>
    <dgm:pt modelId="{57F32D66-A59E-4AD3-BAE3-A4E307BE28B8}" type="pres">
      <dgm:prSet presAssocID="{F03468A6-B6CF-4ACB-AF62-C9B8C48CA549}" presName="iconBgRect" presStyleLbl="bgShp" presStyleIdx="0" presStyleCnt="3"/>
      <dgm:spPr>
        <a:solidFill>
          <a:srgbClr val="0066B5"/>
        </a:solidFill>
      </dgm:spPr>
    </dgm:pt>
    <dgm:pt modelId="{4CCE7093-E449-4C2D-907D-5D940C71ADBF}" type="pres">
      <dgm:prSet presAssocID="{F03468A6-B6CF-4ACB-AF62-C9B8C48CA5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92E72D60-F12F-4063-AB09-DEDD0A9E85A1}" type="pres">
      <dgm:prSet presAssocID="{F03468A6-B6CF-4ACB-AF62-C9B8C48CA549}" presName="spaceRect" presStyleCnt="0"/>
      <dgm:spPr/>
    </dgm:pt>
    <dgm:pt modelId="{E0402557-0AA0-4083-A901-C5092B5CBA9D}" type="pres">
      <dgm:prSet presAssocID="{F03468A6-B6CF-4ACB-AF62-C9B8C48CA549}" presName="textRect" presStyleLbl="revTx" presStyleIdx="0" presStyleCnt="3">
        <dgm:presLayoutVars>
          <dgm:chMax val="1"/>
          <dgm:chPref val="1"/>
        </dgm:presLayoutVars>
      </dgm:prSet>
      <dgm:spPr/>
    </dgm:pt>
    <dgm:pt modelId="{DB7F6083-D592-4266-96E8-C47F79E5DE2D}" type="pres">
      <dgm:prSet presAssocID="{8621D7B2-103D-4366-8D96-81D59EBE00A6}" presName="sibTrans" presStyleCnt="0"/>
      <dgm:spPr/>
    </dgm:pt>
    <dgm:pt modelId="{9C19D1A5-98AE-469B-AE06-43FDD0CFAB1D}" type="pres">
      <dgm:prSet presAssocID="{31C73367-C0E3-48F0-B426-14D042262254}" presName="compNode" presStyleCnt="0"/>
      <dgm:spPr/>
    </dgm:pt>
    <dgm:pt modelId="{C189F03E-71A2-4945-B8D6-817B7AC7B1F4}" type="pres">
      <dgm:prSet presAssocID="{31C73367-C0E3-48F0-B426-14D042262254}" presName="iconBgRect" presStyleLbl="bgShp" presStyleIdx="1" presStyleCnt="3"/>
      <dgm:spPr>
        <a:xfrm>
          <a:off x="4309634" y="670211"/>
          <a:ext cx="1887187" cy="1887187"/>
        </a:xfrm>
        <a:prstGeom prst="ellipse">
          <a:avLst/>
        </a:prstGeom>
        <a:solidFill>
          <a:srgbClr val="0066B5"/>
        </a:solidFill>
      </dgm:spPr>
    </dgm:pt>
    <dgm:pt modelId="{CB0318DC-F6B1-486C-BCA7-5EC5541D05A6}" type="pres">
      <dgm:prSet presAssocID="{31C73367-C0E3-48F0-B426-14D04226225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70ACF72-EB0B-4C07-9F51-C85661B59A1C}" type="pres">
      <dgm:prSet presAssocID="{31C73367-C0E3-48F0-B426-14D042262254}" presName="spaceRect" presStyleCnt="0"/>
      <dgm:spPr/>
    </dgm:pt>
    <dgm:pt modelId="{7A446DFF-7A60-485E-9FF1-EF0ACFD4998F}" type="pres">
      <dgm:prSet presAssocID="{31C73367-C0E3-48F0-B426-14D042262254}" presName="textRect" presStyleLbl="revTx" presStyleIdx="1" presStyleCnt="3">
        <dgm:presLayoutVars>
          <dgm:chMax val="1"/>
          <dgm:chPref val="1"/>
        </dgm:presLayoutVars>
      </dgm:prSet>
      <dgm:spPr/>
    </dgm:pt>
    <dgm:pt modelId="{66E9C18B-24F6-4A4F-BFC4-59F581DF4DDE}" type="pres">
      <dgm:prSet presAssocID="{B2C6ED27-B457-4ADD-8F31-6F1B12159E71}" presName="sibTrans" presStyleCnt="0"/>
      <dgm:spPr/>
    </dgm:pt>
    <dgm:pt modelId="{ADDC82BF-57AB-4DDA-BAB6-57CC59DFA8C0}" type="pres">
      <dgm:prSet presAssocID="{4A833386-7C0A-4A95-B7BC-3985E75F7130}" presName="compNode" presStyleCnt="0"/>
      <dgm:spPr/>
    </dgm:pt>
    <dgm:pt modelId="{88AA86AB-4273-4810-8067-C5503557A0A5}" type="pres">
      <dgm:prSet presAssocID="{4A833386-7C0A-4A95-B7BC-3985E75F7130}" presName="iconBgRect" presStyleLbl="bgShp" presStyleIdx="2" presStyleCnt="3"/>
      <dgm:spPr>
        <a:xfrm>
          <a:off x="7944790" y="670211"/>
          <a:ext cx="1887187" cy="1887187"/>
        </a:xfrm>
        <a:prstGeom prst="ellipse">
          <a:avLst/>
        </a:prstGeom>
        <a:solidFill>
          <a:srgbClr val="0066B5"/>
        </a:solidFill>
      </dgm:spPr>
    </dgm:pt>
    <dgm:pt modelId="{17611EC7-28FE-43F4-8DC4-E5591942D0D6}" type="pres">
      <dgm:prSet presAssocID="{4A833386-7C0A-4A95-B7BC-3985E75F713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A8AC1438-E804-4714-9883-6693341C0082}" type="pres">
      <dgm:prSet presAssocID="{4A833386-7C0A-4A95-B7BC-3985E75F7130}" presName="spaceRect" presStyleCnt="0"/>
      <dgm:spPr/>
    </dgm:pt>
    <dgm:pt modelId="{9EF338B9-CA49-4605-9A4F-887299D0660A}" type="pres">
      <dgm:prSet presAssocID="{4A833386-7C0A-4A95-B7BC-3985E75F713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1063D1C-86C7-4978-BDE1-B82C559ACF04}" type="presOf" srcId="{F03468A6-B6CF-4ACB-AF62-C9B8C48CA549}" destId="{E0402557-0AA0-4083-A901-C5092B5CBA9D}" srcOrd="0" destOrd="0" presId="urn:microsoft.com/office/officeart/2018/5/layout/IconCircleLabelList"/>
    <dgm:cxn modelId="{B0E04F98-4A85-423C-8B4A-BFA37599738C}" srcId="{643DD780-EEE7-4FD6-AB44-92101BEA758B}" destId="{4A833386-7C0A-4A95-B7BC-3985E75F7130}" srcOrd="2" destOrd="0" parTransId="{5ECE0276-BA0E-4E9F-8C5B-B3090C657410}" sibTransId="{E1C91566-A8CB-4139-B033-DAE77FED4AED}"/>
    <dgm:cxn modelId="{C1E4C5BA-7D43-4CDB-972C-BF5652F68924}" srcId="{643DD780-EEE7-4FD6-AB44-92101BEA758B}" destId="{F03468A6-B6CF-4ACB-AF62-C9B8C48CA549}" srcOrd="0" destOrd="0" parTransId="{D371C8E6-0923-4A95-BEBF-8CFC73D6DFCB}" sibTransId="{8621D7B2-103D-4366-8D96-81D59EBE00A6}"/>
    <dgm:cxn modelId="{643391BD-72F8-47FE-B2EA-1BD265987708}" type="presOf" srcId="{31C73367-C0E3-48F0-B426-14D042262254}" destId="{7A446DFF-7A60-485E-9FF1-EF0ACFD4998F}" srcOrd="0" destOrd="0" presId="urn:microsoft.com/office/officeart/2018/5/layout/IconCircleLabelList"/>
    <dgm:cxn modelId="{CBEF53D9-B82C-41CC-8830-EDBE099AF85A}" srcId="{643DD780-EEE7-4FD6-AB44-92101BEA758B}" destId="{31C73367-C0E3-48F0-B426-14D042262254}" srcOrd="1" destOrd="0" parTransId="{30A09CBB-CA58-4D86-A10A-0201EFA12812}" sibTransId="{B2C6ED27-B457-4ADD-8F31-6F1B12159E71}"/>
    <dgm:cxn modelId="{6A0890E0-3EE1-4F72-B7C0-19EB8D48D64A}" type="presOf" srcId="{643DD780-EEE7-4FD6-AB44-92101BEA758B}" destId="{5DBAD1B7-E10E-42B7-B75C-690170A7307D}" srcOrd="0" destOrd="0" presId="urn:microsoft.com/office/officeart/2018/5/layout/IconCircleLabelList"/>
    <dgm:cxn modelId="{BE11B3FC-E539-4132-A20D-00502FC5AC02}" type="presOf" srcId="{4A833386-7C0A-4A95-B7BC-3985E75F7130}" destId="{9EF338B9-CA49-4605-9A4F-887299D0660A}" srcOrd="0" destOrd="0" presId="urn:microsoft.com/office/officeart/2018/5/layout/IconCircleLabelList"/>
    <dgm:cxn modelId="{94390461-5A0A-4F2D-9E95-F73F1096F546}" type="presParOf" srcId="{5DBAD1B7-E10E-42B7-B75C-690170A7307D}" destId="{C594F414-EB54-403F-A5BE-36E214022F1A}" srcOrd="0" destOrd="0" presId="urn:microsoft.com/office/officeart/2018/5/layout/IconCircleLabelList"/>
    <dgm:cxn modelId="{2B184ECC-D5CD-4106-A89E-53B6474E3DD9}" type="presParOf" srcId="{C594F414-EB54-403F-A5BE-36E214022F1A}" destId="{57F32D66-A59E-4AD3-BAE3-A4E307BE28B8}" srcOrd="0" destOrd="0" presId="urn:microsoft.com/office/officeart/2018/5/layout/IconCircleLabelList"/>
    <dgm:cxn modelId="{4A060D55-31C0-4F52-A551-5B1F7D071152}" type="presParOf" srcId="{C594F414-EB54-403F-A5BE-36E214022F1A}" destId="{4CCE7093-E449-4C2D-907D-5D940C71ADBF}" srcOrd="1" destOrd="0" presId="urn:microsoft.com/office/officeart/2018/5/layout/IconCircleLabelList"/>
    <dgm:cxn modelId="{8825EE43-F5B2-4914-81AC-818C00EF8A2E}" type="presParOf" srcId="{C594F414-EB54-403F-A5BE-36E214022F1A}" destId="{92E72D60-F12F-4063-AB09-DEDD0A9E85A1}" srcOrd="2" destOrd="0" presId="urn:microsoft.com/office/officeart/2018/5/layout/IconCircleLabelList"/>
    <dgm:cxn modelId="{861B6D30-389A-4177-9369-A768CE85C294}" type="presParOf" srcId="{C594F414-EB54-403F-A5BE-36E214022F1A}" destId="{E0402557-0AA0-4083-A901-C5092B5CBA9D}" srcOrd="3" destOrd="0" presId="urn:microsoft.com/office/officeart/2018/5/layout/IconCircleLabelList"/>
    <dgm:cxn modelId="{8856C373-4F55-478D-AF0A-FD6972B49A7B}" type="presParOf" srcId="{5DBAD1B7-E10E-42B7-B75C-690170A7307D}" destId="{DB7F6083-D592-4266-96E8-C47F79E5DE2D}" srcOrd="1" destOrd="0" presId="urn:microsoft.com/office/officeart/2018/5/layout/IconCircleLabelList"/>
    <dgm:cxn modelId="{AFC2BE2D-2DAE-4CA8-B827-61609F72F0E7}" type="presParOf" srcId="{5DBAD1B7-E10E-42B7-B75C-690170A7307D}" destId="{9C19D1A5-98AE-469B-AE06-43FDD0CFAB1D}" srcOrd="2" destOrd="0" presId="urn:microsoft.com/office/officeart/2018/5/layout/IconCircleLabelList"/>
    <dgm:cxn modelId="{EA231A75-7EE1-4231-ACD6-2AFAAC2F8B73}" type="presParOf" srcId="{9C19D1A5-98AE-469B-AE06-43FDD0CFAB1D}" destId="{C189F03E-71A2-4945-B8D6-817B7AC7B1F4}" srcOrd="0" destOrd="0" presId="urn:microsoft.com/office/officeart/2018/5/layout/IconCircleLabelList"/>
    <dgm:cxn modelId="{FA4B77F5-8D57-4938-A747-D55ADDEEDE5B}" type="presParOf" srcId="{9C19D1A5-98AE-469B-AE06-43FDD0CFAB1D}" destId="{CB0318DC-F6B1-486C-BCA7-5EC5541D05A6}" srcOrd="1" destOrd="0" presId="urn:microsoft.com/office/officeart/2018/5/layout/IconCircleLabelList"/>
    <dgm:cxn modelId="{47B2BDA2-C257-4ECB-8569-5C3156A478B9}" type="presParOf" srcId="{9C19D1A5-98AE-469B-AE06-43FDD0CFAB1D}" destId="{F70ACF72-EB0B-4C07-9F51-C85661B59A1C}" srcOrd="2" destOrd="0" presId="urn:microsoft.com/office/officeart/2018/5/layout/IconCircleLabelList"/>
    <dgm:cxn modelId="{4983BF0D-03DA-49A6-9100-B698226AEC6B}" type="presParOf" srcId="{9C19D1A5-98AE-469B-AE06-43FDD0CFAB1D}" destId="{7A446DFF-7A60-485E-9FF1-EF0ACFD4998F}" srcOrd="3" destOrd="0" presId="urn:microsoft.com/office/officeart/2018/5/layout/IconCircleLabelList"/>
    <dgm:cxn modelId="{648C3A73-1CF8-4A2D-B106-329399E2D892}" type="presParOf" srcId="{5DBAD1B7-E10E-42B7-B75C-690170A7307D}" destId="{66E9C18B-24F6-4A4F-BFC4-59F581DF4DDE}" srcOrd="3" destOrd="0" presId="urn:microsoft.com/office/officeart/2018/5/layout/IconCircleLabelList"/>
    <dgm:cxn modelId="{ED57A70B-2EF2-4164-91C6-B0C81BAB16F6}" type="presParOf" srcId="{5DBAD1B7-E10E-42B7-B75C-690170A7307D}" destId="{ADDC82BF-57AB-4DDA-BAB6-57CC59DFA8C0}" srcOrd="4" destOrd="0" presId="urn:microsoft.com/office/officeart/2018/5/layout/IconCircleLabelList"/>
    <dgm:cxn modelId="{FAEEDF7B-2799-446D-871D-8133F248ED23}" type="presParOf" srcId="{ADDC82BF-57AB-4DDA-BAB6-57CC59DFA8C0}" destId="{88AA86AB-4273-4810-8067-C5503557A0A5}" srcOrd="0" destOrd="0" presId="urn:microsoft.com/office/officeart/2018/5/layout/IconCircleLabelList"/>
    <dgm:cxn modelId="{498E0562-6237-4D71-B704-BB8C6A8AFE70}" type="presParOf" srcId="{ADDC82BF-57AB-4DDA-BAB6-57CC59DFA8C0}" destId="{17611EC7-28FE-43F4-8DC4-E5591942D0D6}" srcOrd="1" destOrd="0" presId="urn:microsoft.com/office/officeart/2018/5/layout/IconCircleLabelList"/>
    <dgm:cxn modelId="{AEE9BF7B-CA58-4A2D-8B16-BF375E360735}" type="presParOf" srcId="{ADDC82BF-57AB-4DDA-BAB6-57CC59DFA8C0}" destId="{A8AC1438-E804-4714-9883-6693341C0082}" srcOrd="2" destOrd="0" presId="urn:microsoft.com/office/officeart/2018/5/layout/IconCircleLabelList"/>
    <dgm:cxn modelId="{08C0C519-9C34-48C8-B231-D9C6D70181E2}" type="presParOf" srcId="{ADDC82BF-57AB-4DDA-BAB6-57CC59DFA8C0}" destId="{9EF338B9-CA49-4605-9A4F-887299D0660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3DD780-EEE7-4FD6-AB44-92101BEA758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F03468A6-B6CF-4ACB-AF62-C9B8C48CA54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kern="1200" cap="all" dirty="0">
              <a:latin typeface="Calibri" panose="020F0502020204030204"/>
              <a:ea typeface="+mn-ea"/>
              <a:cs typeface="+mn-cs"/>
            </a:rPr>
            <a:t>prerequisites</a:t>
          </a:r>
          <a:endParaRPr lang="en-US" kern="1200" dirty="0"/>
        </a:p>
      </dgm:t>
    </dgm:pt>
    <dgm:pt modelId="{D371C8E6-0923-4A95-BEBF-8CFC73D6DFCB}" type="parTrans" cxnId="{C1E4C5BA-7D43-4CDB-972C-BF5652F68924}">
      <dgm:prSet/>
      <dgm:spPr/>
      <dgm:t>
        <a:bodyPr/>
        <a:lstStyle/>
        <a:p>
          <a:endParaRPr lang="en-US"/>
        </a:p>
      </dgm:t>
    </dgm:pt>
    <dgm:pt modelId="{8621D7B2-103D-4366-8D96-81D59EBE00A6}" type="sibTrans" cxnId="{C1E4C5BA-7D43-4CDB-972C-BF5652F68924}">
      <dgm:prSet/>
      <dgm:spPr/>
      <dgm:t>
        <a:bodyPr/>
        <a:lstStyle/>
        <a:p>
          <a:endParaRPr lang="en-US"/>
        </a:p>
      </dgm:t>
    </dgm:pt>
    <dgm:pt modelId="{5DBAD1B7-E10E-42B7-B75C-690170A7307D}" type="pres">
      <dgm:prSet presAssocID="{643DD780-EEE7-4FD6-AB44-92101BEA758B}" presName="root" presStyleCnt="0">
        <dgm:presLayoutVars>
          <dgm:dir/>
          <dgm:resizeHandles val="exact"/>
        </dgm:presLayoutVars>
      </dgm:prSet>
      <dgm:spPr/>
    </dgm:pt>
    <dgm:pt modelId="{C594F414-EB54-403F-A5BE-36E214022F1A}" type="pres">
      <dgm:prSet presAssocID="{F03468A6-B6CF-4ACB-AF62-C9B8C48CA549}" presName="compNode" presStyleCnt="0"/>
      <dgm:spPr/>
    </dgm:pt>
    <dgm:pt modelId="{57F32D66-A59E-4AD3-BAE3-A4E307BE28B8}" type="pres">
      <dgm:prSet presAssocID="{F03468A6-B6CF-4ACB-AF62-C9B8C48CA549}" presName="iconBgRect" presStyleLbl="bgShp" presStyleIdx="0" presStyleCnt="1"/>
      <dgm:spPr>
        <a:solidFill>
          <a:srgbClr val="0066B5"/>
        </a:solidFill>
      </dgm:spPr>
    </dgm:pt>
    <dgm:pt modelId="{4CCE7093-E449-4C2D-907D-5D940C71ADBF}" type="pres">
      <dgm:prSet presAssocID="{F03468A6-B6CF-4ACB-AF62-C9B8C48CA549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92E72D60-F12F-4063-AB09-DEDD0A9E85A1}" type="pres">
      <dgm:prSet presAssocID="{F03468A6-B6CF-4ACB-AF62-C9B8C48CA549}" presName="spaceRect" presStyleCnt="0"/>
      <dgm:spPr/>
    </dgm:pt>
    <dgm:pt modelId="{E0402557-0AA0-4083-A901-C5092B5CBA9D}" type="pres">
      <dgm:prSet presAssocID="{F03468A6-B6CF-4ACB-AF62-C9B8C48CA549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61063D1C-86C7-4978-BDE1-B82C559ACF04}" type="presOf" srcId="{F03468A6-B6CF-4ACB-AF62-C9B8C48CA549}" destId="{E0402557-0AA0-4083-A901-C5092B5CBA9D}" srcOrd="0" destOrd="0" presId="urn:microsoft.com/office/officeart/2018/5/layout/IconCircleLabelList"/>
    <dgm:cxn modelId="{C1E4C5BA-7D43-4CDB-972C-BF5652F68924}" srcId="{643DD780-EEE7-4FD6-AB44-92101BEA758B}" destId="{F03468A6-B6CF-4ACB-AF62-C9B8C48CA549}" srcOrd="0" destOrd="0" parTransId="{D371C8E6-0923-4A95-BEBF-8CFC73D6DFCB}" sibTransId="{8621D7B2-103D-4366-8D96-81D59EBE00A6}"/>
    <dgm:cxn modelId="{6A0890E0-3EE1-4F72-B7C0-19EB8D48D64A}" type="presOf" srcId="{643DD780-EEE7-4FD6-AB44-92101BEA758B}" destId="{5DBAD1B7-E10E-42B7-B75C-690170A7307D}" srcOrd="0" destOrd="0" presId="urn:microsoft.com/office/officeart/2018/5/layout/IconCircleLabelList"/>
    <dgm:cxn modelId="{94390461-5A0A-4F2D-9E95-F73F1096F546}" type="presParOf" srcId="{5DBAD1B7-E10E-42B7-B75C-690170A7307D}" destId="{C594F414-EB54-403F-A5BE-36E214022F1A}" srcOrd="0" destOrd="0" presId="urn:microsoft.com/office/officeart/2018/5/layout/IconCircleLabelList"/>
    <dgm:cxn modelId="{2B184ECC-D5CD-4106-A89E-53B6474E3DD9}" type="presParOf" srcId="{C594F414-EB54-403F-A5BE-36E214022F1A}" destId="{57F32D66-A59E-4AD3-BAE3-A4E307BE28B8}" srcOrd="0" destOrd="0" presId="urn:microsoft.com/office/officeart/2018/5/layout/IconCircleLabelList"/>
    <dgm:cxn modelId="{4A060D55-31C0-4F52-A551-5B1F7D071152}" type="presParOf" srcId="{C594F414-EB54-403F-A5BE-36E214022F1A}" destId="{4CCE7093-E449-4C2D-907D-5D940C71ADBF}" srcOrd="1" destOrd="0" presId="urn:microsoft.com/office/officeart/2018/5/layout/IconCircleLabelList"/>
    <dgm:cxn modelId="{8825EE43-F5B2-4914-81AC-818C00EF8A2E}" type="presParOf" srcId="{C594F414-EB54-403F-A5BE-36E214022F1A}" destId="{92E72D60-F12F-4063-AB09-DEDD0A9E85A1}" srcOrd="2" destOrd="0" presId="urn:microsoft.com/office/officeart/2018/5/layout/IconCircleLabelList"/>
    <dgm:cxn modelId="{861B6D30-389A-4177-9369-A768CE85C294}" type="presParOf" srcId="{C594F414-EB54-403F-A5BE-36E214022F1A}" destId="{E0402557-0AA0-4083-A901-C5092B5CBA9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3DD780-EEE7-4FD6-AB44-92101BEA758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31C73367-C0E3-48F0-B426-14D04226225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kern="1200" cap="all" dirty="0">
              <a:latin typeface="Calibri" panose="020F0502020204030204"/>
              <a:ea typeface="+mn-ea"/>
              <a:cs typeface="+mn-cs"/>
            </a:rPr>
            <a:t>How to</a:t>
          </a:r>
          <a:endParaRPr lang="en-US" kern="1200" dirty="0"/>
        </a:p>
      </dgm:t>
    </dgm:pt>
    <dgm:pt modelId="{30A09CBB-CA58-4D86-A10A-0201EFA12812}" type="parTrans" cxnId="{CBEF53D9-B82C-41CC-8830-EDBE099AF85A}">
      <dgm:prSet/>
      <dgm:spPr/>
      <dgm:t>
        <a:bodyPr/>
        <a:lstStyle/>
        <a:p>
          <a:endParaRPr lang="en-US"/>
        </a:p>
      </dgm:t>
    </dgm:pt>
    <dgm:pt modelId="{B2C6ED27-B457-4ADD-8F31-6F1B12159E71}" type="sibTrans" cxnId="{CBEF53D9-B82C-41CC-8830-EDBE099AF85A}">
      <dgm:prSet/>
      <dgm:spPr/>
      <dgm:t>
        <a:bodyPr/>
        <a:lstStyle/>
        <a:p>
          <a:endParaRPr lang="en-US"/>
        </a:p>
      </dgm:t>
    </dgm:pt>
    <dgm:pt modelId="{5DBAD1B7-E10E-42B7-B75C-690170A7307D}" type="pres">
      <dgm:prSet presAssocID="{643DD780-EEE7-4FD6-AB44-92101BEA758B}" presName="root" presStyleCnt="0">
        <dgm:presLayoutVars>
          <dgm:dir/>
          <dgm:resizeHandles val="exact"/>
        </dgm:presLayoutVars>
      </dgm:prSet>
      <dgm:spPr/>
    </dgm:pt>
    <dgm:pt modelId="{9C19D1A5-98AE-469B-AE06-43FDD0CFAB1D}" type="pres">
      <dgm:prSet presAssocID="{31C73367-C0E3-48F0-B426-14D042262254}" presName="compNode" presStyleCnt="0"/>
      <dgm:spPr/>
    </dgm:pt>
    <dgm:pt modelId="{C189F03E-71A2-4945-B8D6-817B7AC7B1F4}" type="pres">
      <dgm:prSet presAssocID="{31C73367-C0E3-48F0-B426-14D042262254}" presName="iconBgRect" presStyleLbl="bgShp" presStyleIdx="0" presStyleCnt="1"/>
      <dgm:spPr>
        <a:xfrm>
          <a:off x="4309634" y="670211"/>
          <a:ext cx="1887187" cy="1887187"/>
        </a:xfrm>
        <a:prstGeom prst="ellipse">
          <a:avLst/>
        </a:prstGeom>
        <a:solidFill>
          <a:srgbClr val="0066B5"/>
        </a:solidFill>
      </dgm:spPr>
    </dgm:pt>
    <dgm:pt modelId="{CB0318DC-F6B1-486C-BCA7-5EC5541D05A6}" type="pres">
      <dgm:prSet presAssocID="{31C73367-C0E3-48F0-B426-14D042262254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70ACF72-EB0B-4C07-9F51-C85661B59A1C}" type="pres">
      <dgm:prSet presAssocID="{31C73367-C0E3-48F0-B426-14D042262254}" presName="spaceRect" presStyleCnt="0"/>
      <dgm:spPr/>
    </dgm:pt>
    <dgm:pt modelId="{7A446DFF-7A60-485E-9FF1-EF0ACFD4998F}" type="pres">
      <dgm:prSet presAssocID="{31C73367-C0E3-48F0-B426-14D042262254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25BF481-0E67-4962-904D-03A1E986EB31}" type="presOf" srcId="{31C73367-C0E3-48F0-B426-14D042262254}" destId="{7A446DFF-7A60-485E-9FF1-EF0ACFD4998F}" srcOrd="0" destOrd="0" presId="urn:microsoft.com/office/officeart/2018/5/layout/IconCircleLabelList"/>
    <dgm:cxn modelId="{CBEF53D9-B82C-41CC-8830-EDBE099AF85A}" srcId="{643DD780-EEE7-4FD6-AB44-92101BEA758B}" destId="{31C73367-C0E3-48F0-B426-14D042262254}" srcOrd="0" destOrd="0" parTransId="{30A09CBB-CA58-4D86-A10A-0201EFA12812}" sibTransId="{B2C6ED27-B457-4ADD-8F31-6F1B12159E71}"/>
    <dgm:cxn modelId="{6A0890E0-3EE1-4F72-B7C0-19EB8D48D64A}" type="presOf" srcId="{643DD780-EEE7-4FD6-AB44-92101BEA758B}" destId="{5DBAD1B7-E10E-42B7-B75C-690170A7307D}" srcOrd="0" destOrd="0" presId="urn:microsoft.com/office/officeart/2018/5/layout/IconCircleLabelList"/>
    <dgm:cxn modelId="{AF2AFA59-2CC7-4EB4-A2D8-EAE74C9D0093}" type="presParOf" srcId="{5DBAD1B7-E10E-42B7-B75C-690170A7307D}" destId="{9C19D1A5-98AE-469B-AE06-43FDD0CFAB1D}" srcOrd="0" destOrd="0" presId="urn:microsoft.com/office/officeart/2018/5/layout/IconCircleLabelList"/>
    <dgm:cxn modelId="{16FE95E9-ECB9-4049-9897-B8B67DA17055}" type="presParOf" srcId="{9C19D1A5-98AE-469B-AE06-43FDD0CFAB1D}" destId="{C189F03E-71A2-4945-B8D6-817B7AC7B1F4}" srcOrd="0" destOrd="0" presId="urn:microsoft.com/office/officeart/2018/5/layout/IconCircleLabelList"/>
    <dgm:cxn modelId="{5597C308-7232-4CEC-97C9-91E409DC318D}" type="presParOf" srcId="{9C19D1A5-98AE-469B-AE06-43FDD0CFAB1D}" destId="{CB0318DC-F6B1-486C-BCA7-5EC5541D05A6}" srcOrd="1" destOrd="0" presId="urn:microsoft.com/office/officeart/2018/5/layout/IconCircleLabelList"/>
    <dgm:cxn modelId="{0CA90A65-0FFD-4470-83E7-0087A839E1DF}" type="presParOf" srcId="{9C19D1A5-98AE-469B-AE06-43FDD0CFAB1D}" destId="{F70ACF72-EB0B-4C07-9F51-C85661B59A1C}" srcOrd="2" destOrd="0" presId="urn:microsoft.com/office/officeart/2018/5/layout/IconCircleLabelList"/>
    <dgm:cxn modelId="{DE727739-A9D8-4BA7-AEB0-ABD5D0EA7638}" type="presParOf" srcId="{9C19D1A5-98AE-469B-AE06-43FDD0CFAB1D}" destId="{7A446DFF-7A60-485E-9FF1-EF0ACFD4998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32D66-A59E-4AD3-BAE3-A4E307BE28B8}">
      <dsp:nvSpPr>
        <dsp:cNvPr id="0" name=""/>
        <dsp:cNvSpPr/>
      </dsp:nvSpPr>
      <dsp:spPr>
        <a:xfrm>
          <a:off x="677681" y="577602"/>
          <a:ext cx="1887187" cy="1887187"/>
        </a:xfrm>
        <a:prstGeom prst="ellipse">
          <a:avLst/>
        </a:prstGeom>
        <a:solidFill>
          <a:srgbClr val="0066B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CE7093-E449-4C2D-907D-5D940C71ADBF}">
      <dsp:nvSpPr>
        <dsp:cNvPr id="0" name=""/>
        <dsp:cNvSpPr/>
      </dsp:nvSpPr>
      <dsp:spPr>
        <a:xfrm>
          <a:off x="1079868" y="97978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02557-0AA0-4083-A901-C5092B5CBA9D}">
      <dsp:nvSpPr>
        <dsp:cNvPr id="0" name=""/>
        <dsp:cNvSpPr/>
      </dsp:nvSpPr>
      <dsp:spPr>
        <a:xfrm>
          <a:off x="74399" y="305260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 cap="all" dirty="0">
              <a:latin typeface="Calibri" panose="020F0502020204030204"/>
              <a:ea typeface="+mn-ea"/>
              <a:cs typeface="+mn-cs"/>
            </a:rPr>
            <a:t>prerequisites</a:t>
          </a:r>
          <a:endParaRPr lang="en-US" sz="3800" kern="1200" dirty="0"/>
        </a:p>
      </dsp:txBody>
      <dsp:txXfrm>
        <a:off x="74399" y="3052602"/>
        <a:ext cx="3093750" cy="720000"/>
      </dsp:txXfrm>
    </dsp:sp>
    <dsp:sp modelId="{C189F03E-71A2-4945-B8D6-817B7AC7B1F4}">
      <dsp:nvSpPr>
        <dsp:cNvPr id="0" name=""/>
        <dsp:cNvSpPr/>
      </dsp:nvSpPr>
      <dsp:spPr>
        <a:xfrm>
          <a:off x="4312837" y="577602"/>
          <a:ext cx="1887187" cy="1887187"/>
        </a:xfrm>
        <a:prstGeom prst="ellipse">
          <a:avLst/>
        </a:prstGeom>
        <a:solidFill>
          <a:srgbClr val="0066B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0318DC-F6B1-486C-BCA7-5EC5541D05A6}">
      <dsp:nvSpPr>
        <dsp:cNvPr id="0" name=""/>
        <dsp:cNvSpPr/>
      </dsp:nvSpPr>
      <dsp:spPr>
        <a:xfrm>
          <a:off x="4715024" y="97978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46DFF-7A60-485E-9FF1-EF0ACFD4998F}">
      <dsp:nvSpPr>
        <dsp:cNvPr id="0" name=""/>
        <dsp:cNvSpPr/>
      </dsp:nvSpPr>
      <dsp:spPr>
        <a:xfrm>
          <a:off x="3709556" y="305260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 cap="all" dirty="0">
              <a:latin typeface="Calibri" panose="020F0502020204030204"/>
              <a:ea typeface="+mn-ea"/>
              <a:cs typeface="+mn-cs"/>
            </a:rPr>
            <a:t>How to?</a:t>
          </a:r>
          <a:endParaRPr lang="en-US" sz="3800" kern="1200" dirty="0"/>
        </a:p>
      </dsp:txBody>
      <dsp:txXfrm>
        <a:off x="3709556" y="3052602"/>
        <a:ext cx="3093750" cy="720000"/>
      </dsp:txXfrm>
    </dsp:sp>
    <dsp:sp modelId="{88AA86AB-4273-4810-8067-C5503557A0A5}">
      <dsp:nvSpPr>
        <dsp:cNvPr id="0" name=""/>
        <dsp:cNvSpPr/>
      </dsp:nvSpPr>
      <dsp:spPr>
        <a:xfrm>
          <a:off x="7947993" y="577602"/>
          <a:ext cx="1887187" cy="1887187"/>
        </a:xfrm>
        <a:prstGeom prst="ellipse">
          <a:avLst/>
        </a:prstGeom>
        <a:solidFill>
          <a:srgbClr val="0066B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611EC7-28FE-43F4-8DC4-E5591942D0D6}">
      <dsp:nvSpPr>
        <dsp:cNvPr id="0" name=""/>
        <dsp:cNvSpPr/>
      </dsp:nvSpPr>
      <dsp:spPr>
        <a:xfrm>
          <a:off x="8350181" y="97978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F338B9-CA49-4605-9A4F-887299D0660A}">
      <dsp:nvSpPr>
        <dsp:cNvPr id="0" name=""/>
        <dsp:cNvSpPr/>
      </dsp:nvSpPr>
      <dsp:spPr>
        <a:xfrm>
          <a:off x="7344712" y="305260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 dirty="0"/>
            <a:t>What’s next?</a:t>
          </a:r>
        </a:p>
      </dsp:txBody>
      <dsp:txXfrm>
        <a:off x="7344712" y="3052602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32D66-A59E-4AD3-BAE3-A4E307BE28B8}">
      <dsp:nvSpPr>
        <dsp:cNvPr id="0" name=""/>
        <dsp:cNvSpPr/>
      </dsp:nvSpPr>
      <dsp:spPr>
        <a:xfrm>
          <a:off x="998138" y="375102"/>
          <a:ext cx="2196000" cy="2196000"/>
        </a:xfrm>
        <a:prstGeom prst="ellipse">
          <a:avLst/>
        </a:prstGeom>
        <a:solidFill>
          <a:srgbClr val="0066B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CE7093-E449-4C2D-907D-5D940C71ADBF}">
      <dsp:nvSpPr>
        <dsp:cNvPr id="0" name=""/>
        <dsp:cNvSpPr/>
      </dsp:nvSpPr>
      <dsp:spPr>
        <a:xfrm>
          <a:off x="1466138" y="8431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02557-0AA0-4083-A901-C5092B5CBA9D}">
      <dsp:nvSpPr>
        <dsp:cNvPr id="0" name=""/>
        <dsp:cNvSpPr/>
      </dsp:nvSpPr>
      <dsp:spPr>
        <a:xfrm>
          <a:off x="296138" y="32551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 cap="all" dirty="0">
              <a:latin typeface="Calibri" panose="020F0502020204030204"/>
              <a:ea typeface="+mn-ea"/>
              <a:cs typeface="+mn-cs"/>
            </a:rPr>
            <a:t>prerequisites</a:t>
          </a:r>
          <a:endParaRPr lang="en-US" sz="4400" kern="1200" dirty="0"/>
        </a:p>
      </dsp:txBody>
      <dsp:txXfrm>
        <a:off x="296138" y="3255102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89F03E-71A2-4945-B8D6-817B7AC7B1F4}">
      <dsp:nvSpPr>
        <dsp:cNvPr id="0" name=""/>
        <dsp:cNvSpPr/>
      </dsp:nvSpPr>
      <dsp:spPr>
        <a:xfrm>
          <a:off x="1381802" y="375102"/>
          <a:ext cx="2196000" cy="2196000"/>
        </a:xfrm>
        <a:prstGeom prst="ellipse">
          <a:avLst/>
        </a:prstGeom>
        <a:solidFill>
          <a:srgbClr val="0066B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0318DC-F6B1-486C-BCA7-5EC5541D05A6}">
      <dsp:nvSpPr>
        <dsp:cNvPr id="0" name=""/>
        <dsp:cNvSpPr/>
      </dsp:nvSpPr>
      <dsp:spPr>
        <a:xfrm>
          <a:off x="1849802" y="8431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46DFF-7A60-485E-9FF1-EF0ACFD4998F}">
      <dsp:nvSpPr>
        <dsp:cNvPr id="0" name=""/>
        <dsp:cNvSpPr/>
      </dsp:nvSpPr>
      <dsp:spPr>
        <a:xfrm>
          <a:off x="679802" y="32551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 cap="all" dirty="0">
              <a:latin typeface="Calibri" panose="020F0502020204030204"/>
              <a:ea typeface="+mn-ea"/>
              <a:cs typeface="+mn-cs"/>
            </a:rPr>
            <a:t>How to</a:t>
          </a:r>
          <a:endParaRPr lang="en-US" sz="4400" kern="1200" dirty="0"/>
        </a:p>
      </dsp:txBody>
      <dsp:txXfrm>
        <a:off x="679802" y="3255102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206DE-4938-4A7D-BB10-4B9FD9C363B9}" type="datetimeFigureOut">
              <a:rPr lang="en-GB" smtClean="0"/>
              <a:t>11/03/2023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8AC28-9869-48FC-A3A5-4C8C8738BD7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627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synapse-analytics-blog/building-the-lakehouse-implementing-a-data-lake-strategy-with/ba-p/3612291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synapse-analytics-blog/building-the-lakehouse-implementing-a-data-lake-strategy-with/ba-p/3612291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synapse-analytics-blog/building-the-lakehouse-implementing-a-data-lake-strategy-with/ba-p/3612291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synapse-analytics-blog/building-the-lakehouse-implementing-a-data-lake-strategy-with/ba-p/3612291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Building the Lakehouse - Implementing a Data Lake Strategy with Azure Synapse - Microsoft Tech Community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DE8F-5C08-4DB0-8B7C-3B4F80A402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651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Building the Lakehouse - Implementing a Data Lake Strategy with Azure Synapse - Microsoft Tech Community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DE8F-5C08-4DB0-8B7C-3B4F80A402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254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Building the Lakehouse - Implementing a Data Lake Strategy with Azure Synapse - Microsoft Tech Community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DE8F-5C08-4DB0-8B7C-3B4F80A402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0637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Building the Lakehouse - Implementing a Data Lake Strategy with Azure Synapse - Microsoft Tech Community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DE8F-5C08-4DB0-8B7C-3B4F80A402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390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gradFill>
          <a:gsLst>
            <a:gs pos="64000">
              <a:schemeClr val="tx1"/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-100139" y="1093297"/>
            <a:ext cx="10103774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597990">
            <a:off x="29960" y="1190284"/>
            <a:ext cx="960313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5F41F9A2-D38E-C156-05A4-69B2C9E0AB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56834" y="249832"/>
            <a:ext cx="1881002" cy="402911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4F955B-6D4B-FE98-B794-69B11553C8EA}"/>
              </a:ext>
            </a:extLst>
          </p:cNvPr>
          <p:cNvCxnSpPr>
            <a:cxnSpLocks/>
          </p:cNvCxnSpPr>
          <p:nvPr userDrawn="1"/>
        </p:nvCxnSpPr>
        <p:spPr>
          <a:xfrm>
            <a:off x="2284413" y="171247"/>
            <a:ext cx="0" cy="56008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BE01B333-2AC1-D181-557E-B2C047A5CF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2110" y="87575"/>
            <a:ext cx="713835" cy="808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2B77EF-D05A-D3F8-E6AB-D392EA99DC8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991" y="87575"/>
            <a:ext cx="821119" cy="821119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CED5B5-698F-84C9-0C96-CBD746B2383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995866" y="87575"/>
            <a:ext cx="852775" cy="90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9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54A7F-6E3D-4512-8C80-D1BB75A1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3B300-977D-4CBE-ACA8-976351B82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D57A5-4142-4C94-BC07-6A72C5E24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C1BD-4F0B-4D5A-8551-0DFF0F9B2C4B}" type="datetimeFigureOut">
              <a:rPr lang="en-US" smtClean="0"/>
              <a:t>3/11/2023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81AA8-6431-4AA6-A328-0BE16A43D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9FCEC-8ECB-430F-9091-1A9919CE7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08E3E-1A5C-4948-933C-80D7EF951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02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2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718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4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B0F1-322E-488E-B859-A5ED140C7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9225"/>
            <a:ext cx="7061200" cy="574675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09609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S logo white - EMF" descr="Microsoft logo white text version">
            <a:extLst>
              <a:ext uri="{FF2B5EF4-FFF2-40B4-BE49-F238E27FC236}">
                <a16:creationId xmlns:a16="http://schemas.microsoft.com/office/drawing/2014/main" id="{713A8211-3666-AE41-9D5C-7D3093913D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56834" y="249832"/>
            <a:ext cx="1881002" cy="40291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2514F0-1D0F-D648-A778-D69EBECC7E50}"/>
              </a:ext>
            </a:extLst>
          </p:cNvPr>
          <p:cNvCxnSpPr>
            <a:cxnSpLocks/>
          </p:cNvCxnSpPr>
          <p:nvPr userDrawn="1"/>
        </p:nvCxnSpPr>
        <p:spPr>
          <a:xfrm>
            <a:off x="2284413" y="171247"/>
            <a:ext cx="0" cy="56008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1ADF8D8-640A-9746-BCE1-AC8E109EE06C}"/>
              </a:ext>
            </a:extLst>
          </p:cNvPr>
          <p:cNvGrpSpPr/>
          <p:nvPr userDrawn="1"/>
        </p:nvGrpSpPr>
        <p:grpSpPr>
          <a:xfrm>
            <a:off x="0" y="1086058"/>
            <a:ext cx="12192000" cy="5771942"/>
            <a:chOff x="0" y="1086058"/>
            <a:chExt cx="12192000" cy="5771942"/>
          </a:xfrm>
        </p:grpSpPr>
        <p:pic>
          <p:nvPicPr>
            <p:cNvPr id="8" name="!!1">
              <a:extLst>
                <a:ext uri="{FF2B5EF4-FFF2-40B4-BE49-F238E27FC236}">
                  <a16:creationId xmlns:a16="http://schemas.microsoft.com/office/drawing/2014/main" id="{932CB7B7-904E-8A48-8E7E-E66136590A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55830" y="1086058"/>
              <a:ext cx="5272200" cy="524430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C9B0AF-1228-9247-9C1E-E4FBA5F904B4}"/>
                </a:ext>
              </a:extLst>
            </p:cNvPr>
            <p:cNvSpPr/>
            <p:nvPr userDrawn="1"/>
          </p:nvSpPr>
          <p:spPr bwMode="auto">
            <a:xfrm>
              <a:off x="0" y="1907177"/>
              <a:ext cx="12192000" cy="4950823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CA" sz="1999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8EB32460-3CA9-1B43-8CC6-C92C1D1AC2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2110" y="87575"/>
            <a:ext cx="713835" cy="808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0DDA1D-FA5B-BB53-78BE-3B8AC1A4D3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991" y="87575"/>
            <a:ext cx="821119" cy="821119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34326-A349-64F7-5AB5-494D9D754D0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995866" y="87575"/>
            <a:ext cx="852775" cy="908694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FB526A14-D97E-017E-A692-56A4C177D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834" y="2667074"/>
            <a:ext cx="5598996" cy="1325563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Section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1996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gradFill>
          <a:gsLst>
            <a:gs pos="64000">
              <a:schemeClr val="tx1"/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2042160" y="782201"/>
            <a:ext cx="10129123" cy="1095425"/>
          </a:xfrm>
          <a:prstGeom prst="rect">
            <a:avLst/>
          </a:prstGeom>
          <a:solidFill>
            <a:srgbClr val="002C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rgbClr val="006FBA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721172"/>
            <a:ext cx="9445449" cy="1171916"/>
          </a:xfrm>
          <a:prstGeom prst="rect">
            <a:avLst/>
          </a:prstGeom>
        </p:spPr>
        <p:txBody>
          <a:bodyPr anchor="ctr"/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6" y="4106985"/>
            <a:ext cx="1690577" cy="1690577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D4D2502-A6EA-F323-0E3F-5CD5D12CDE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31386"/>
            <a:ext cx="2185022" cy="2185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CE0F16-A6DE-57CD-5DAE-51C263385D8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85933" y="2416408"/>
            <a:ext cx="1586541" cy="169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0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788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006FB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90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006FB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75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28344" y="155888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006FB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245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267630" y="970156"/>
            <a:ext cx="10812878" cy="48990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F9C301-370B-1108-C010-E5D5FAEB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49" y="163107"/>
            <a:ext cx="10515600" cy="698131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134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204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90" y="6078518"/>
            <a:ext cx="770425" cy="770425"/>
          </a:xfrm>
          <a:prstGeom prst="rect">
            <a:avLst/>
          </a:prstGeom>
          <a:effectLst/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0A4F23-82DB-63A3-0EE9-BF91D24E822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062" y="6115873"/>
            <a:ext cx="723014" cy="7230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C55AEC-ADE3-D1D2-5899-92A3B1D1978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08076" y="6078518"/>
            <a:ext cx="723014" cy="770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607DAA-A840-B4BC-C5BF-ED930E89968B}"/>
              </a:ext>
            </a:extLst>
          </p:cNvPr>
          <p:cNvSpPr/>
          <p:nvPr userDrawn="1"/>
        </p:nvSpPr>
        <p:spPr>
          <a:xfrm>
            <a:off x="2301515" y="6077519"/>
            <a:ext cx="9890486" cy="7804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73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70" r:id="rId2"/>
    <p:sldLayoutId id="2147483755" r:id="rId3"/>
    <p:sldLayoutId id="2147483757" r:id="rId4"/>
    <p:sldLayoutId id="2147483759" r:id="rId5"/>
    <p:sldLayoutId id="2147483760" r:id="rId6"/>
    <p:sldLayoutId id="2147483763" r:id="rId7"/>
    <p:sldLayoutId id="2147483769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31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4.emf"/><Relationship Id="rId7" Type="http://schemas.openxmlformats.org/officeDocument/2006/relationships/image" Target="../media/image27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13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17" Type="http://schemas.openxmlformats.org/officeDocument/2006/relationships/image" Target="../media/image46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svg"/><Relationship Id="rId4" Type="http://schemas.openxmlformats.org/officeDocument/2006/relationships/image" Target="../media/image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5.svg"/><Relationship Id="rId7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image" Target="../media/image4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81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4.emf"/><Relationship Id="rId7" Type="http://schemas.openxmlformats.org/officeDocument/2006/relationships/image" Target="../media/image27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91F1D-43FC-A606-5B70-77F73388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Lakehouse in a Day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EFA54B5-A9F9-CAC0-59C8-DD1449BFD654}"/>
              </a:ext>
            </a:extLst>
          </p:cNvPr>
          <p:cNvSpPr/>
          <p:nvPr/>
        </p:nvSpPr>
        <p:spPr>
          <a:xfrm>
            <a:off x="4479099" y="4003747"/>
            <a:ext cx="929744" cy="111334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2E5C437-CDC5-F07F-59C8-A91510372D8B}"/>
              </a:ext>
            </a:extLst>
          </p:cNvPr>
          <p:cNvSpPr/>
          <p:nvPr/>
        </p:nvSpPr>
        <p:spPr>
          <a:xfrm>
            <a:off x="1614728" y="4012375"/>
            <a:ext cx="1686613" cy="111334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186BD6-32CE-7DCA-8720-9769F27F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478" y="3351461"/>
            <a:ext cx="2224698" cy="2251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309D30-FAB5-D6FE-40EB-65262CB8F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377" y="3720588"/>
            <a:ext cx="1147390" cy="15129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C81801-09E7-92FE-EE13-3559D2A41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621" y="3720588"/>
            <a:ext cx="1250594" cy="164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9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C6ECF5-F082-4305-B838-05B5FD9D8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173" y="380665"/>
            <a:ext cx="2504291" cy="253410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84F1C00-5470-4E84-B8C9-8BE2C45F4BB0}"/>
              </a:ext>
            </a:extLst>
          </p:cNvPr>
          <p:cNvSpPr/>
          <p:nvPr/>
        </p:nvSpPr>
        <p:spPr>
          <a:xfrm>
            <a:off x="2264485" y="3777507"/>
            <a:ext cx="1280159" cy="12532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9E1C680-BA5F-4472-938E-6CD5C1583EA1}"/>
              </a:ext>
            </a:extLst>
          </p:cNvPr>
          <p:cNvSpPr/>
          <p:nvPr/>
        </p:nvSpPr>
        <p:spPr>
          <a:xfrm>
            <a:off x="4815841" y="3777506"/>
            <a:ext cx="1280159" cy="12532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AFB136-C195-47B5-B4AC-501616B94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89" y="794277"/>
            <a:ext cx="1291590" cy="1703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435C61-E575-4940-8C3A-F1C7CD547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644" y="794277"/>
            <a:ext cx="1407765" cy="1852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3B9CC9-2773-4E37-9CB0-E03EFA16A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476" y="3322155"/>
            <a:ext cx="1562100" cy="1973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465DBC-6623-4633-852A-3B2ECF837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89" y="3311457"/>
            <a:ext cx="1519576" cy="1984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15FF4C-2ACC-4557-A15D-234C201DDE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9264" y="3576419"/>
            <a:ext cx="1703296" cy="1454353"/>
          </a:xfrm>
          <a:prstGeom prst="rect">
            <a:avLst/>
          </a:prstGeom>
        </p:spPr>
      </p:pic>
      <p:sp>
        <p:nvSpPr>
          <p:cNvPr id="2" name="Cross 1">
            <a:extLst>
              <a:ext uri="{FF2B5EF4-FFF2-40B4-BE49-F238E27FC236}">
                <a16:creationId xmlns:a16="http://schemas.microsoft.com/office/drawing/2014/main" id="{744B2D29-E860-4F29-837D-73DC69E2D6E3}"/>
              </a:ext>
            </a:extLst>
          </p:cNvPr>
          <p:cNvSpPr/>
          <p:nvPr/>
        </p:nvSpPr>
        <p:spPr>
          <a:xfrm>
            <a:off x="2260171" y="1193204"/>
            <a:ext cx="1108037" cy="1054249"/>
          </a:xfrm>
          <a:prstGeom prst="plus">
            <a:avLst>
              <a:gd name="adj" fmla="val 3163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Equals 2">
            <a:extLst>
              <a:ext uri="{FF2B5EF4-FFF2-40B4-BE49-F238E27FC236}">
                <a16:creationId xmlns:a16="http://schemas.microsoft.com/office/drawing/2014/main" id="{E8A9A32C-F682-4D49-903F-D4D48E4092BC}"/>
              </a:ext>
            </a:extLst>
          </p:cNvPr>
          <p:cNvSpPr/>
          <p:nvPr/>
        </p:nvSpPr>
        <p:spPr>
          <a:xfrm>
            <a:off x="4867834" y="1193204"/>
            <a:ext cx="1054943" cy="1120368"/>
          </a:xfrm>
          <a:prstGeom prst="mathEqual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64B554-5813-4142-8B4E-9DBB1FBC16D4}"/>
              </a:ext>
            </a:extLst>
          </p:cNvPr>
          <p:cNvSpPr txBox="1"/>
          <p:nvPr/>
        </p:nvSpPr>
        <p:spPr>
          <a:xfrm>
            <a:off x="6174889" y="5115261"/>
            <a:ext cx="1747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Delta Lake</a:t>
            </a:r>
          </a:p>
        </p:txBody>
      </p:sp>
    </p:spTree>
    <p:extLst>
      <p:ext uri="{BB962C8B-B14F-4D97-AF65-F5344CB8AC3E}">
        <p14:creationId xmlns:p14="http://schemas.microsoft.com/office/powerpoint/2010/main" val="108149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B7C3C5-A07A-460E-8DC6-A38029F68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Delta 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1032CB-000F-43E6-9145-D9F6C1377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Transactions &amp; Consistency</a:t>
            </a:r>
          </a:p>
          <a:p>
            <a:r>
              <a:rPr lang="en-GB" dirty="0"/>
              <a:t>Time Travel &amp; Backups</a:t>
            </a:r>
          </a:p>
          <a:p>
            <a:r>
              <a:rPr lang="en-GB" dirty="0"/>
              <a:t>Schema Restriction / Evolution</a:t>
            </a:r>
          </a:p>
          <a:p>
            <a:r>
              <a:rPr lang="en-GB" dirty="0"/>
              <a:t>Complex Data Types</a:t>
            </a:r>
          </a:p>
          <a:p>
            <a:r>
              <a:rPr lang="en-GB" dirty="0"/>
              <a:t>Batch &amp; Stream Support</a:t>
            </a:r>
          </a:p>
          <a:p>
            <a:r>
              <a:rPr lang="en-GB" dirty="0"/>
              <a:t>File Layout Optimisations</a:t>
            </a:r>
          </a:p>
          <a:p>
            <a:r>
              <a:rPr lang="en-GB" dirty="0"/>
              <a:t>Familiar SQL Commands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38693-F459-4971-9372-ADB21972E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763" y="2428877"/>
            <a:ext cx="2461607" cy="210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81B826-B6C0-4844-A509-7626A2B108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226"/>
          <a:stretch/>
        </p:blipFill>
        <p:spPr>
          <a:xfrm>
            <a:off x="2447918" y="1183496"/>
            <a:ext cx="838622" cy="1336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635DB4-FC60-494F-A058-31EAD2797E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398"/>
          <a:stretch/>
        </p:blipFill>
        <p:spPr>
          <a:xfrm>
            <a:off x="3194437" y="1154347"/>
            <a:ext cx="868253" cy="1379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6FE690-8AB8-424C-9917-B74897A9EB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731"/>
          <a:stretch/>
        </p:blipFill>
        <p:spPr>
          <a:xfrm>
            <a:off x="8247831" y="1238897"/>
            <a:ext cx="827954" cy="1280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EE2A3-D2F8-44D8-AA96-6E450ED88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Modern Data Warehouse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9EE08F-31A4-4ECD-8923-F029B38EC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100" y="2359608"/>
            <a:ext cx="1520039" cy="2010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3A8200-3034-49FE-A961-D0B7529E8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4673" y="2432128"/>
            <a:ext cx="1476460" cy="193785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0F7215A-B056-47E6-AC5E-781D2C9CBF2D}"/>
              </a:ext>
            </a:extLst>
          </p:cNvPr>
          <p:cNvSpPr/>
          <p:nvPr/>
        </p:nvSpPr>
        <p:spPr>
          <a:xfrm>
            <a:off x="1223961" y="3057532"/>
            <a:ext cx="1171575" cy="93345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19C0E34-5CC0-46A6-8A21-8286202D4FC9}"/>
              </a:ext>
            </a:extLst>
          </p:cNvPr>
          <p:cNvSpPr/>
          <p:nvPr/>
        </p:nvSpPr>
        <p:spPr>
          <a:xfrm>
            <a:off x="4033829" y="3019432"/>
            <a:ext cx="1171575" cy="93345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A061BF0-E760-4B3D-84AC-02986E491610}"/>
              </a:ext>
            </a:extLst>
          </p:cNvPr>
          <p:cNvSpPr/>
          <p:nvPr/>
        </p:nvSpPr>
        <p:spPr>
          <a:xfrm>
            <a:off x="6827221" y="2994515"/>
            <a:ext cx="1171575" cy="93345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05C118-19B8-4F11-B548-A497EEEBF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9272" y="2558334"/>
            <a:ext cx="1282402" cy="16854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584160-B4F2-4B8E-88B8-BEFE177861F0}"/>
              </a:ext>
            </a:extLst>
          </p:cNvPr>
          <p:cNvSpPr txBox="1"/>
          <p:nvPr/>
        </p:nvSpPr>
        <p:spPr>
          <a:xfrm>
            <a:off x="2416193" y="4363554"/>
            <a:ext cx="14764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Data Lake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7F84BA-E957-48D6-845E-D9A10FC1187F}"/>
              </a:ext>
            </a:extLst>
          </p:cNvPr>
          <p:cNvSpPr txBox="1"/>
          <p:nvPr/>
        </p:nvSpPr>
        <p:spPr>
          <a:xfrm>
            <a:off x="4931402" y="4363554"/>
            <a:ext cx="23670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Data Warehouse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CAB2D-A3F6-41B2-B864-27F13D5067EC}"/>
              </a:ext>
            </a:extLst>
          </p:cNvPr>
          <p:cNvSpPr txBox="1"/>
          <p:nvPr/>
        </p:nvSpPr>
        <p:spPr>
          <a:xfrm>
            <a:off x="7411103" y="4363554"/>
            <a:ext cx="23670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Semantic</a:t>
            </a:r>
          </a:p>
          <a:p>
            <a:pPr algn="ctr"/>
            <a:r>
              <a:rPr lang="en-GB" sz="2800" dirty="0"/>
              <a:t>Layer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9141116-3AF7-43FC-B584-66C764DF54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4409"/>
          <a:stretch/>
        </p:blipFill>
        <p:spPr>
          <a:xfrm>
            <a:off x="5675718" y="1128928"/>
            <a:ext cx="804801" cy="123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5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81B826-B6C0-4844-A509-7626A2B108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226"/>
          <a:stretch/>
        </p:blipFill>
        <p:spPr>
          <a:xfrm>
            <a:off x="3218835" y="1401619"/>
            <a:ext cx="838622" cy="1336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635DB4-FC60-494F-A058-31EAD2797E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398"/>
          <a:stretch/>
        </p:blipFill>
        <p:spPr>
          <a:xfrm>
            <a:off x="4340417" y="1401619"/>
            <a:ext cx="868253" cy="1379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6FE690-8AB8-424C-9917-B74897A9EB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731"/>
          <a:stretch/>
        </p:blipFill>
        <p:spPr>
          <a:xfrm>
            <a:off x="7589596" y="1266842"/>
            <a:ext cx="827954" cy="1280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EE2A3-D2F8-44D8-AA96-6E450ED88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Data Lakehouse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0F7215A-B056-47E6-AC5E-781D2C9CBF2D}"/>
              </a:ext>
            </a:extLst>
          </p:cNvPr>
          <p:cNvSpPr/>
          <p:nvPr/>
        </p:nvSpPr>
        <p:spPr>
          <a:xfrm>
            <a:off x="2179902" y="3095598"/>
            <a:ext cx="1171575" cy="93345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19C0E34-5CC0-46A6-8A21-8286202D4FC9}"/>
              </a:ext>
            </a:extLst>
          </p:cNvPr>
          <p:cNvSpPr/>
          <p:nvPr/>
        </p:nvSpPr>
        <p:spPr>
          <a:xfrm>
            <a:off x="5974496" y="2972396"/>
            <a:ext cx="1171575" cy="93345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05C118-19B8-4F11-B548-A497EEEBF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1037" y="2586279"/>
            <a:ext cx="1282402" cy="16854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584160-B4F2-4B8E-88B8-BEFE177861F0}"/>
              </a:ext>
            </a:extLst>
          </p:cNvPr>
          <p:cNvSpPr txBox="1"/>
          <p:nvPr/>
        </p:nvSpPr>
        <p:spPr>
          <a:xfrm>
            <a:off x="2783730" y="4214323"/>
            <a:ext cx="18007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Data Lakehouse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CAB2D-A3F6-41B2-B864-27F13D5067EC}"/>
              </a:ext>
            </a:extLst>
          </p:cNvPr>
          <p:cNvSpPr txBox="1"/>
          <p:nvPr/>
        </p:nvSpPr>
        <p:spPr>
          <a:xfrm>
            <a:off x="6752868" y="4391499"/>
            <a:ext cx="23670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Semantic</a:t>
            </a:r>
          </a:p>
          <a:p>
            <a:pPr algn="ctr"/>
            <a:r>
              <a:rPr lang="en-GB" sz="2800" dirty="0"/>
              <a:t>Layer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9141116-3AF7-43FC-B584-66C764DF54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409"/>
          <a:stretch/>
        </p:blipFill>
        <p:spPr>
          <a:xfrm>
            <a:off x="3779703" y="1266842"/>
            <a:ext cx="804801" cy="1230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384671-924F-B7F3-A68A-08778CAB57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3016" y="2173314"/>
            <a:ext cx="2774787" cy="280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85A68-8FA9-4772-AF70-AD3D3D61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Data Lakehouse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70B1A-A337-48BC-A6A5-94A41C626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16" y="1071998"/>
            <a:ext cx="3195022" cy="32330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E6CB16-42E9-460E-AC9C-1335117B0AB6}"/>
              </a:ext>
            </a:extLst>
          </p:cNvPr>
          <p:cNvSpPr txBox="1"/>
          <p:nvPr/>
        </p:nvSpPr>
        <p:spPr>
          <a:xfrm>
            <a:off x="4531801" y="2241679"/>
            <a:ext cx="6749774" cy="2862322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All the combined </a:t>
            </a:r>
            <a:r>
              <a:rPr lang="en-GB" sz="3600" dirty="0">
                <a:solidFill>
                  <a:schemeClr val="accent1"/>
                </a:solidFill>
              </a:rPr>
              <a:t>knowledge</a:t>
            </a:r>
            <a:r>
              <a:rPr lang="en-GB" sz="3600" dirty="0"/>
              <a:t>, </a:t>
            </a:r>
            <a:r>
              <a:rPr lang="en-GB" sz="3600" dirty="0">
                <a:solidFill>
                  <a:schemeClr val="accent1"/>
                </a:solidFill>
              </a:rPr>
              <a:t>patterns</a:t>
            </a:r>
            <a:r>
              <a:rPr lang="en-GB" sz="3600" dirty="0"/>
              <a:t> and </a:t>
            </a:r>
            <a:r>
              <a:rPr lang="en-GB" sz="3600" dirty="0">
                <a:solidFill>
                  <a:schemeClr val="accent1"/>
                </a:solidFill>
              </a:rPr>
              <a:t>disciplines</a:t>
            </a:r>
            <a:r>
              <a:rPr lang="en-GB" sz="3600" dirty="0"/>
              <a:t> of the </a:t>
            </a:r>
            <a:r>
              <a:rPr lang="en-GB" sz="3600" dirty="0">
                <a:solidFill>
                  <a:schemeClr val="accent1"/>
                </a:solidFill>
              </a:rPr>
              <a:t>data warehouse</a:t>
            </a:r>
            <a:r>
              <a:rPr lang="en-GB" sz="3600" dirty="0"/>
              <a:t>, with all of the benefits of </a:t>
            </a:r>
            <a:r>
              <a:rPr lang="en-GB" sz="3600" dirty="0">
                <a:solidFill>
                  <a:schemeClr val="accent1"/>
                </a:solidFill>
              </a:rPr>
              <a:t>data lake </a:t>
            </a:r>
            <a:r>
              <a:rPr lang="en-GB" sz="3600" dirty="0"/>
              <a:t>technology, enabled by modern file formats such as </a:t>
            </a:r>
            <a:r>
              <a:rPr lang="en-GB" sz="3600" dirty="0">
                <a:solidFill>
                  <a:schemeClr val="accent1"/>
                </a:solidFill>
              </a:rPr>
              <a:t>Delta</a:t>
            </a:r>
          </a:p>
        </p:txBody>
      </p:sp>
    </p:spTree>
    <p:extLst>
      <p:ext uri="{BB962C8B-B14F-4D97-AF65-F5344CB8AC3E}">
        <p14:creationId xmlns:p14="http://schemas.microsoft.com/office/powerpoint/2010/main" val="15588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EC9543-52A4-420C-927E-AA43CEC40D72}"/>
              </a:ext>
            </a:extLst>
          </p:cNvPr>
          <p:cNvSpPr txBox="1"/>
          <p:nvPr/>
        </p:nvSpPr>
        <p:spPr>
          <a:xfrm>
            <a:off x="1397251" y="1920556"/>
            <a:ext cx="93974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/>
              <a:t>A DATASET IS A </a:t>
            </a:r>
            <a:r>
              <a:rPr lang="en-GB" sz="7200" b="1" dirty="0">
                <a:solidFill>
                  <a:schemeClr val="accent5"/>
                </a:solidFill>
              </a:rPr>
              <a:t>FOLDER</a:t>
            </a:r>
            <a:r>
              <a:rPr lang="en-GB" sz="7200" dirty="0"/>
              <a:t>, NOT A </a:t>
            </a:r>
            <a:r>
              <a:rPr lang="en-GB" sz="7200" b="1" dirty="0">
                <a:solidFill>
                  <a:srgbClr val="C00000"/>
                </a:solidFill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210317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Bent 8">
            <a:extLst>
              <a:ext uri="{FF2B5EF4-FFF2-40B4-BE49-F238E27FC236}">
                <a16:creationId xmlns:a16="http://schemas.microsoft.com/office/drawing/2014/main" id="{B82107F0-3F41-44DE-A3AC-E243EBE4C57C}"/>
              </a:ext>
            </a:extLst>
          </p:cNvPr>
          <p:cNvSpPr/>
          <p:nvPr/>
        </p:nvSpPr>
        <p:spPr>
          <a:xfrm rot="10800000" flipH="1">
            <a:off x="1322661" y="1971109"/>
            <a:ext cx="830556" cy="1043693"/>
          </a:xfrm>
          <a:prstGeom prst="bentArrow">
            <a:avLst>
              <a:gd name="adj1" fmla="val 19550"/>
              <a:gd name="adj2" fmla="val 25000"/>
              <a:gd name="adj3" fmla="val 25000"/>
              <a:gd name="adj4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FCF34-8F4C-4A1B-8D81-BB9138A7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Understanding Lake-Based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9CB0A-FF13-4092-9336-A57A3A1EE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94" y="1216843"/>
            <a:ext cx="1619250" cy="857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75F4BB-2122-453D-A202-AA1BB7F4D244}"/>
              </a:ext>
            </a:extLst>
          </p:cNvPr>
          <p:cNvSpPr txBox="1"/>
          <p:nvPr/>
        </p:nvSpPr>
        <p:spPr>
          <a:xfrm>
            <a:off x="731822" y="1447891"/>
            <a:ext cx="1421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/>
              <a:t>Sales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80084F-DA4F-463C-BA42-660CDB52F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248" y="2212627"/>
            <a:ext cx="819614" cy="937977"/>
          </a:xfrm>
          <a:prstGeom prst="rect">
            <a:avLst/>
          </a:prstGeom>
        </p:spPr>
      </p:pic>
      <p:sp>
        <p:nvSpPr>
          <p:cNvPr id="11" name="Arrow: Bent 10">
            <a:extLst>
              <a:ext uri="{FF2B5EF4-FFF2-40B4-BE49-F238E27FC236}">
                <a16:creationId xmlns:a16="http://schemas.microsoft.com/office/drawing/2014/main" id="{FF015B0C-A43D-4649-93E4-FF288ADA77DF}"/>
              </a:ext>
            </a:extLst>
          </p:cNvPr>
          <p:cNvSpPr/>
          <p:nvPr/>
        </p:nvSpPr>
        <p:spPr>
          <a:xfrm rot="10800000" flipH="1">
            <a:off x="1322660" y="2830528"/>
            <a:ext cx="830556" cy="1043693"/>
          </a:xfrm>
          <a:prstGeom prst="bentArrow">
            <a:avLst>
              <a:gd name="adj1" fmla="val 19550"/>
              <a:gd name="adj2" fmla="val 25000"/>
              <a:gd name="adj3" fmla="val 25000"/>
              <a:gd name="adj4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03122ED7-D18D-4F1A-8709-86B2D9C5CCB7}"/>
              </a:ext>
            </a:extLst>
          </p:cNvPr>
          <p:cNvSpPr/>
          <p:nvPr/>
        </p:nvSpPr>
        <p:spPr>
          <a:xfrm rot="10800000" flipH="1">
            <a:off x="1322659" y="3715881"/>
            <a:ext cx="830556" cy="1043693"/>
          </a:xfrm>
          <a:prstGeom prst="bentArrow">
            <a:avLst>
              <a:gd name="adj1" fmla="val 19550"/>
              <a:gd name="adj2" fmla="val 25000"/>
              <a:gd name="adj3" fmla="val 25000"/>
              <a:gd name="adj4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2B1E2D-3C78-43C9-AB46-A5653E1BE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248" y="3150604"/>
            <a:ext cx="819614" cy="9379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42C403-EFCE-4083-A61B-4AF9F701F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248" y="4088581"/>
            <a:ext cx="819614" cy="9379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DDBBCA-C8CD-47CD-948A-2E1CBF7CCC51}"/>
              </a:ext>
            </a:extLst>
          </p:cNvPr>
          <p:cNvSpPr txBox="1"/>
          <p:nvPr/>
        </p:nvSpPr>
        <p:spPr>
          <a:xfrm>
            <a:off x="3334892" y="3438052"/>
            <a:ext cx="356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Sales_20210601.csv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FB3E43-E106-4203-9906-12B5465923BA}"/>
              </a:ext>
            </a:extLst>
          </p:cNvPr>
          <p:cNvSpPr txBox="1"/>
          <p:nvPr/>
        </p:nvSpPr>
        <p:spPr>
          <a:xfrm>
            <a:off x="3334892" y="4372903"/>
            <a:ext cx="356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Sales_20210801.csv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2B50B5-D977-497C-94DD-BF1C19058669}"/>
              </a:ext>
            </a:extLst>
          </p:cNvPr>
          <p:cNvSpPr txBox="1"/>
          <p:nvPr/>
        </p:nvSpPr>
        <p:spPr>
          <a:xfrm>
            <a:off x="3334892" y="2496949"/>
            <a:ext cx="356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Sales_20210501.csv</a:t>
            </a:r>
          </a:p>
        </p:txBody>
      </p:sp>
    </p:spTree>
    <p:extLst>
      <p:ext uri="{BB962C8B-B14F-4D97-AF65-F5344CB8AC3E}">
        <p14:creationId xmlns:p14="http://schemas.microsoft.com/office/powerpoint/2010/main" val="42701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Bent 8">
            <a:extLst>
              <a:ext uri="{FF2B5EF4-FFF2-40B4-BE49-F238E27FC236}">
                <a16:creationId xmlns:a16="http://schemas.microsoft.com/office/drawing/2014/main" id="{B82107F0-3F41-44DE-A3AC-E243EBE4C57C}"/>
              </a:ext>
            </a:extLst>
          </p:cNvPr>
          <p:cNvSpPr/>
          <p:nvPr/>
        </p:nvSpPr>
        <p:spPr>
          <a:xfrm rot="10800000" flipH="1">
            <a:off x="1322661" y="1971109"/>
            <a:ext cx="830556" cy="1043693"/>
          </a:xfrm>
          <a:prstGeom prst="bentArrow">
            <a:avLst>
              <a:gd name="adj1" fmla="val 19550"/>
              <a:gd name="adj2" fmla="val 25000"/>
              <a:gd name="adj3" fmla="val 25000"/>
              <a:gd name="adj4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E8DF54-E6EC-307B-574B-81CCE408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9CB0A-FF13-4092-9336-A57A3A1EE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94" y="1216843"/>
            <a:ext cx="1619250" cy="857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75F4BB-2122-453D-A202-AA1BB7F4D244}"/>
              </a:ext>
            </a:extLst>
          </p:cNvPr>
          <p:cNvSpPr txBox="1"/>
          <p:nvPr/>
        </p:nvSpPr>
        <p:spPr>
          <a:xfrm>
            <a:off x="731822" y="1447891"/>
            <a:ext cx="1421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/>
              <a:t>Sales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80084F-DA4F-463C-BA42-660CDB52F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248" y="2212627"/>
            <a:ext cx="819614" cy="937977"/>
          </a:xfrm>
          <a:prstGeom prst="rect">
            <a:avLst/>
          </a:prstGeom>
        </p:spPr>
      </p:pic>
      <p:sp>
        <p:nvSpPr>
          <p:cNvPr id="11" name="Arrow: Bent 10">
            <a:extLst>
              <a:ext uri="{FF2B5EF4-FFF2-40B4-BE49-F238E27FC236}">
                <a16:creationId xmlns:a16="http://schemas.microsoft.com/office/drawing/2014/main" id="{FF015B0C-A43D-4649-93E4-FF288ADA77DF}"/>
              </a:ext>
            </a:extLst>
          </p:cNvPr>
          <p:cNvSpPr/>
          <p:nvPr/>
        </p:nvSpPr>
        <p:spPr>
          <a:xfrm rot="10800000" flipH="1">
            <a:off x="1322660" y="2830528"/>
            <a:ext cx="830556" cy="1043693"/>
          </a:xfrm>
          <a:prstGeom prst="bentArrow">
            <a:avLst>
              <a:gd name="adj1" fmla="val 19550"/>
              <a:gd name="adj2" fmla="val 25000"/>
              <a:gd name="adj3" fmla="val 25000"/>
              <a:gd name="adj4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03122ED7-D18D-4F1A-8709-86B2D9C5CCB7}"/>
              </a:ext>
            </a:extLst>
          </p:cNvPr>
          <p:cNvSpPr/>
          <p:nvPr/>
        </p:nvSpPr>
        <p:spPr>
          <a:xfrm rot="10800000" flipH="1">
            <a:off x="1322659" y="3715881"/>
            <a:ext cx="830556" cy="1043693"/>
          </a:xfrm>
          <a:prstGeom prst="bentArrow">
            <a:avLst>
              <a:gd name="adj1" fmla="val 19550"/>
              <a:gd name="adj2" fmla="val 25000"/>
              <a:gd name="adj3" fmla="val 25000"/>
              <a:gd name="adj4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2B1E2D-3C78-43C9-AB46-A5653E1BE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248" y="3150604"/>
            <a:ext cx="819614" cy="9379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42C403-EFCE-4083-A61B-4AF9F701F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248" y="4088581"/>
            <a:ext cx="819614" cy="9379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40AC97-C761-4528-BC89-4287ED21B208}"/>
              </a:ext>
            </a:extLst>
          </p:cNvPr>
          <p:cNvSpPr txBox="1"/>
          <p:nvPr/>
        </p:nvSpPr>
        <p:spPr>
          <a:xfrm>
            <a:off x="3334892" y="2496949"/>
            <a:ext cx="356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Sales_20210501.csv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DDBBCA-C8CD-47CD-948A-2E1CBF7CCC51}"/>
              </a:ext>
            </a:extLst>
          </p:cNvPr>
          <p:cNvSpPr txBox="1"/>
          <p:nvPr/>
        </p:nvSpPr>
        <p:spPr>
          <a:xfrm>
            <a:off x="3334892" y="3434926"/>
            <a:ext cx="356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Sales_20210601.csv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FB3E43-E106-4203-9906-12B5465923BA}"/>
              </a:ext>
            </a:extLst>
          </p:cNvPr>
          <p:cNvSpPr txBox="1"/>
          <p:nvPr/>
        </p:nvSpPr>
        <p:spPr>
          <a:xfrm>
            <a:off x="3334892" y="4372903"/>
            <a:ext cx="356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Sales_20210801.csv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38CDAF58-76FA-4BF1-9C08-971DC8694372}"/>
              </a:ext>
            </a:extLst>
          </p:cNvPr>
          <p:cNvSpPr/>
          <p:nvPr/>
        </p:nvSpPr>
        <p:spPr>
          <a:xfrm>
            <a:off x="2941910" y="887051"/>
            <a:ext cx="3563808" cy="1446747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QUERY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12B1F132-8343-4079-8446-EEB01068F216}"/>
              </a:ext>
            </a:extLst>
          </p:cNvPr>
          <p:cNvSpPr/>
          <p:nvPr/>
        </p:nvSpPr>
        <p:spPr>
          <a:xfrm>
            <a:off x="5474332" y="3332254"/>
            <a:ext cx="3563808" cy="574675"/>
          </a:xfrm>
          <a:prstGeom prst="leftArrow">
            <a:avLst/>
          </a:prstGeom>
          <a:solidFill>
            <a:srgbClr val="B12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>
                <a:solidFill>
                  <a:schemeClr val="bg1"/>
                </a:solidFill>
              </a:rPr>
              <a:t>NEVER QUERY</a:t>
            </a:r>
          </a:p>
        </p:txBody>
      </p:sp>
    </p:spTree>
    <p:extLst>
      <p:ext uri="{BB962C8B-B14F-4D97-AF65-F5344CB8AC3E}">
        <p14:creationId xmlns:p14="http://schemas.microsoft.com/office/powerpoint/2010/main" val="419326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Bent 8">
            <a:extLst>
              <a:ext uri="{FF2B5EF4-FFF2-40B4-BE49-F238E27FC236}">
                <a16:creationId xmlns:a16="http://schemas.microsoft.com/office/drawing/2014/main" id="{B82107F0-3F41-44DE-A3AC-E243EBE4C57C}"/>
              </a:ext>
            </a:extLst>
          </p:cNvPr>
          <p:cNvSpPr/>
          <p:nvPr/>
        </p:nvSpPr>
        <p:spPr>
          <a:xfrm rot="10800000" flipH="1">
            <a:off x="1322661" y="1971109"/>
            <a:ext cx="830556" cy="1043693"/>
          </a:xfrm>
          <a:prstGeom prst="bentArrow">
            <a:avLst>
              <a:gd name="adj1" fmla="val 19550"/>
              <a:gd name="adj2" fmla="val 25000"/>
              <a:gd name="adj3" fmla="val 25000"/>
              <a:gd name="adj4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FCF34-8F4C-4A1B-8D81-BB9138A7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Mythical “everything lake”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9CB0A-FF13-4092-9336-A57A3A1EE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94" y="1216843"/>
            <a:ext cx="1619250" cy="857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75F4BB-2122-453D-A202-AA1BB7F4D244}"/>
              </a:ext>
            </a:extLst>
          </p:cNvPr>
          <p:cNvSpPr txBox="1"/>
          <p:nvPr/>
        </p:nvSpPr>
        <p:spPr>
          <a:xfrm>
            <a:off x="731822" y="1447891"/>
            <a:ext cx="1421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/>
              <a:t>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80084F-DA4F-463C-BA42-660CDB52F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248" y="2212627"/>
            <a:ext cx="819614" cy="937977"/>
          </a:xfrm>
          <a:prstGeom prst="rect">
            <a:avLst/>
          </a:prstGeom>
        </p:spPr>
      </p:pic>
      <p:sp>
        <p:nvSpPr>
          <p:cNvPr id="11" name="Arrow: Bent 10">
            <a:extLst>
              <a:ext uri="{FF2B5EF4-FFF2-40B4-BE49-F238E27FC236}">
                <a16:creationId xmlns:a16="http://schemas.microsoft.com/office/drawing/2014/main" id="{FF015B0C-A43D-4649-93E4-FF288ADA77DF}"/>
              </a:ext>
            </a:extLst>
          </p:cNvPr>
          <p:cNvSpPr/>
          <p:nvPr/>
        </p:nvSpPr>
        <p:spPr>
          <a:xfrm rot="10800000" flipH="1">
            <a:off x="1322660" y="2830528"/>
            <a:ext cx="830556" cy="1043693"/>
          </a:xfrm>
          <a:prstGeom prst="bentArrow">
            <a:avLst>
              <a:gd name="adj1" fmla="val 19550"/>
              <a:gd name="adj2" fmla="val 25000"/>
              <a:gd name="adj3" fmla="val 25000"/>
              <a:gd name="adj4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03122ED7-D18D-4F1A-8709-86B2D9C5CCB7}"/>
              </a:ext>
            </a:extLst>
          </p:cNvPr>
          <p:cNvSpPr/>
          <p:nvPr/>
        </p:nvSpPr>
        <p:spPr>
          <a:xfrm rot="10800000" flipH="1">
            <a:off x="1322659" y="3715881"/>
            <a:ext cx="830556" cy="1043693"/>
          </a:xfrm>
          <a:prstGeom prst="bentArrow">
            <a:avLst>
              <a:gd name="adj1" fmla="val 19550"/>
              <a:gd name="adj2" fmla="val 25000"/>
              <a:gd name="adj3" fmla="val 25000"/>
              <a:gd name="adj4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2B1E2D-3C78-43C9-AB46-A5653E1BE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248" y="3150604"/>
            <a:ext cx="819614" cy="9379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42C403-EFCE-4083-A61B-4AF9F701F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248" y="4088581"/>
            <a:ext cx="819614" cy="9379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40AC97-C761-4528-BC89-4287ED21B208}"/>
              </a:ext>
            </a:extLst>
          </p:cNvPr>
          <p:cNvSpPr txBox="1"/>
          <p:nvPr/>
        </p:nvSpPr>
        <p:spPr>
          <a:xfrm>
            <a:off x="3334892" y="2496949"/>
            <a:ext cx="356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Customers_20210501.csv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DDBBCA-C8CD-47CD-948A-2E1CBF7CCC51}"/>
              </a:ext>
            </a:extLst>
          </p:cNvPr>
          <p:cNvSpPr txBox="1"/>
          <p:nvPr/>
        </p:nvSpPr>
        <p:spPr>
          <a:xfrm>
            <a:off x="3334892" y="3434926"/>
            <a:ext cx="356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Sales_20210601.csv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FB3E43-E106-4203-9906-12B5465923BA}"/>
              </a:ext>
            </a:extLst>
          </p:cNvPr>
          <p:cNvSpPr txBox="1"/>
          <p:nvPr/>
        </p:nvSpPr>
        <p:spPr>
          <a:xfrm>
            <a:off x="3334892" y="4372903"/>
            <a:ext cx="356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Products_20210801.csv</a:t>
            </a: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59C96502-5E80-40A8-889F-DA2F3B20D075}"/>
              </a:ext>
            </a:extLst>
          </p:cNvPr>
          <p:cNvSpPr/>
          <p:nvPr/>
        </p:nvSpPr>
        <p:spPr>
          <a:xfrm rot="10800000" flipH="1">
            <a:off x="1322659" y="4618964"/>
            <a:ext cx="830556" cy="1043693"/>
          </a:xfrm>
          <a:prstGeom prst="bentArrow">
            <a:avLst>
              <a:gd name="adj1" fmla="val 19550"/>
              <a:gd name="adj2" fmla="val 25000"/>
              <a:gd name="adj3" fmla="val 25000"/>
              <a:gd name="adj4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A216FE-4FAE-4408-A1B8-EFF9A3D61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248" y="5055035"/>
            <a:ext cx="819614" cy="9379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0909E8-6B41-4A18-9CBB-196AA70E49FB}"/>
              </a:ext>
            </a:extLst>
          </p:cNvPr>
          <p:cNvSpPr txBox="1"/>
          <p:nvPr/>
        </p:nvSpPr>
        <p:spPr>
          <a:xfrm>
            <a:off x="3334892" y="5339357"/>
            <a:ext cx="356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Sales_20210801.csv</a:t>
            </a:r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57E8310E-98CC-400F-9B19-B60152DFA7DE}"/>
              </a:ext>
            </a:extLst>
          </p:cNvPr>
          <p:cNvSpPr/>
          <p:nvPr/>
        </p:nvSpPr>
        <p:spPr>
          <a:xfrm>
            <a:off x="6362607" y="2740029"/>
            <a:ext cx="4626788" cy="1446747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4400">
                <a:solidFill>
                  <a:schemeClr val="bg1"/>
                </a:solidFill>
              </a:rPr>
              <a:t>QUERY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F9CD1-1CEA-45FB-ABAB-5BF6A12CB4E1}"/>
              </a:ext>
            </a:extLst>
          </p:cNvPr>
          <p:cNvSpPr txBox="1"/>
          <p:nvPr/>
        </p:nvSpPr>
        <p:spPr>
          <a:xfrm>
            <a:off x="7315199" y="3938985"/>
            <a:ext cx="430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WHERE [</a:t>
            </a:r>
            <a:r>
              <a:rPr lang="en-GB" b="1" err="1"/>
              <a:t>FileName</a:t>
            </a:r>
            <a:r>
              <a:rPr lang="en-GB" b="1"/>
              <a:t>] like ‘Sales%’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99E1F-5231-47EF-B1F1-3BDBBD66319E}"/>
              </a:ext>
            </a:extLst>
          </p:cNvPr>
          <p:cNvSpPr txBox="1"/>
          <p:nvPr/>
        </p:nvSpPr>
        <p:spPr>
          <a:xfrm>
            <a:off x="6096000" y="4526050"/>
            <a:ext cx="5569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Whilst possible, this pattern has performance, security and user experience issues. We have NEVER seen a successful lake use this pattern</a:t>
            </a: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4A79E1BC-51B2-4EF0-B274-7B1FEDECB01F}"/>
              </a:ext>
            </a:extLst>
          </p:cNvPr>
          <p:cNvSpPr/>
          <p:nvPr/>
        </p:nvSpPr>
        <p:spPr>
          <a:xfrm>
            <a:off x="632894" y="2212627"/>
            <a:ext cx="5396714" cy="3883083"/>
          </a:xfrm>
          <a:prstGeom prst="mathMultiply">
            <a:avLst/>
          </a:prstGeom>
          <a:solidFill>
            <a:srgbClr val="B12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41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59B3BDDC-7DE5-2530-2392-8C801900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Lakehouses</a:t>
            </a:r>
            <a:r>
              <a:rPr lang="en-US" dirty="0"/>
              <a:t> Have Folder Structures</a:t>
            </a:r>
            <a:endParaRPr lang="en-GB" dirty="0"/>
          </a:p>
        </p:txBody>
      </p:sp>
      <p:sp>
        <p:nvSpPr>
          <p:cNvPr id="3" name="Arrow: Bent 2">
            <a:extLst>
              <a:ext uri="{FF2B5EF4-FFF2-40B4-BE49-F238E27FC236}">
                <a16:creationId xmlns:a16="http://schemas.microsoft.com/office/drawing/2014/main" id="{BDA84A59-7C04-4FF1-8B48-413776D86908}"/>
              </a:ext>
            </a:extLst>
          </p:cNvPr>
          <p:cNvSpPr/>
          <p:nvPr/>
        </p:nvSpPr>
        <p:spPr>
          <a:xfrm rot="10800000" flipH="1">
            <a:off x="990442" y="1507457"/>
            <a:ext cx="1028412" cy="1043694"/>
          </a:xfrm>
          <a:prstGeom prst="bentArrow">
            <a:avLst>
              <a:gd name="adj1" fmla="val 14440"/>
              <a:gd name="adj2" fmla="val 25000"/>
              <a:gd name="adj3" fmla="val 25000"/>
              <a:gd name="adj4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FFE2E-EB87-4A8A-83FC-6CCC8A981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59" y="1919994"/>
            <a:ext cx="1619250" cy="857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722636-32E3-45DB-8BB3-542B1225B0B5}"/>
              </a:ext>
            </a:extLst>
          </p:cNvPr>
          <p:cNvSpPr txBox="1"/>
          <p:nvPr/>
        </p:nvSpPr>
        <p:spPr>
          <a:xfrm>
            <a:off x="2119187" y="2151042"/>
            <a:ext cx="1421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err="1"/>
              <a:t>FactSales</a:t>
            </a:r>
            <a:endParaRPr lang="en-GB" sz="2000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107D8C-8AA4-4359-B488-8C52033F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76" y="893322"/>
            <a:ext cx="1619250" cy="857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A925B-2A49-4FE9-B38F-0A83BA27C4BC}"/>
              </a:ext>
            </a:extLst>
          </p:cNvPr>
          <p:cNvSpPr txBox="1"/>
          <p:nvPr/>
        </p:nvSpPr>
        <p:spPr>
          <a:xfrm>
            <a:off x="399604" y="1124370"/>
            <a:ext cx="1421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/>
              <a:t>Sales</a:t>
            </a: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D4F9769E-E0D0-455A-9BD5-039311664653}"/>
              </a:ext>
            </a:extLst>
          </p:cNvPr>
          <p:cNvSpPr/>
          <p:nvPr/>
        </p:nvSpPr>
        <p:spPr>
          <a:xfrm rot="10800000" flipH="1">
            <a:off x="989036" y="2054413"/>
            <a:ext cx="1028412" cy="1440586"/>
          </a:xfrm>
          <a:prstGeom prst="bentArrow">
            <a:avLst>
              <a:gd name="adj1" fmla="val 14440"/>
              <a:gd name="adj2" fmla="val 25000"/>
              <a:gd name="adj3" fmla="val 25000"/>
              <a:gd name="adj4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A6023D-84E8-4920-B14C-179869DE5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59" y="2795345"/>
            <a:ext cx="1619250" cy="857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6BB502-E903-44CA-AB88-DF725AB0A035}"/>
              </a:ext>
            </a:extLst>
          </p:cNvPr>
          <p:cNvSpPr txBox="1"/>
          <p:nvPr/>
        </p:nvSpPr>
        <p:spPr>
          <a:xfrm>
            <a:off x="2045617" y="3026393"/>
            <a:ext cx="152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/>
              <a:t>Product</a:t>
            </a: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28A6A373-2C00-4F71-9369-B39158F0AC22}"/>
              </a:ext>
            </a:extLst>
          </p:cNvPr>
          <p:cNvSpPr/>
          <p:nvPr/>
        </p:nvSpPr>
        <p:spPr>
          <a:xfrm rot="10800000" flipH="1">
            <a:off x="989037" y="3264624"/>
            <a:ext cx="1028412" cy="1043694"/>
          </a:xfrm>
          <a:prstGeom prst="bentArrow">
            <a:avLst>
              <a:gd name="adj1" fmla="val 14440"/>
              <a:gd name="adj2" fmla="val 25000"/>
              <a:gd name="adj3" fmla="val 25000"/>
              <a:gd name="adj4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CEC995-EFD4-455D-9A48-0899C900E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854" y="3677161"/>
            <a:ext cx="1619250" cy="857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8EB946-1EE8-44CD-A821-7B63382C851D}"/>
              </a:ext>
            </a:extLst>
          </p:cNvPr>
          <p:cNvSpPr txBox="1"/>
          <p:nvPr/>
        </p:nvSpPr>
        <p:spPr>
          <a:xfrm>
            <a:off x="2117782" y="3908209"/>
            <a:ext cx="1421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/>
              <a:t>Customer</a:t>
            </a: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11487612-58A7-4BF3-9FC6-A8A6F4378F88}"/>
              </a:ext>
            </a:extLst>
          </p:cNvPr>
          <p:cNvSpPr/>
          <p:nvPr/>
        </p:nvSpPr>
        <p:spPr>
          <a:xfrm rot="10800000" flipH="1">
            <a:off x="989037" y="4130492"/>
            <a:ext cx="1028412" cy="1043694"/>
          </a:xfrm>
          <a:prstGeom prst="bentArrow">
            <a:avLst>
              <a:gd name="adj1" fmla="val 14440"/>
              <a:gd name="adj2" fmla="val 25000"/>
              <a:gd name="adj3" fmla="val 25000"/>
              <a:gd name="adj4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751578-1B06-4C3A-8B89-A0B598A20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854" y="4543029"/>
            <a:ext cx="1619250" cy="857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AC2372-EEE7-4F8B-9553-DB59AC930C6F}"/>
              </a:ext>
            </a:extLst>
          </p:cNvPr>
          <p:cNvSpPr txBox="1"/>
          <p:nvPr/>
        </p:nvSpPr>
        <p:spPr>
          <a:xfrm>
            <a:off x="2117782" y="4774077"/>
            <a:ext cx="1421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/>
              <a:t>Stores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990DB0-14D2-4FC5-ADA3-89C281585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437" y="2166852"/>
            <a:ext cx="454982" cy="5206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83C6F1-0495-44EB-96B1-A6AF0B603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347" y="2166852"/>
            <a:ext cx="454982" cy="5206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41E418-7270-4CE3-B288-AF475FBE6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257" y="2166851"/>
            <a:ext cx="454982" cy="5206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DDDFBB-AD45-471C-B8DB-42AAA9216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67" y="2166851"/>
            <a:ext cx="454982" cy="5206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8398A5-AAE6-4BEA-ACDC-281F9760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437" y="3004280"/>
            <a:ext cx="454982" cy="5206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FA7D57-F795-4E58-8070-6B831266E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347" y="3004280"/>
            <a:ext cx="454982" cy="5206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83F262-CB00-422C-ABD0-36E32A6F3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257" y="3004279"/>
            <a:ext cx="454982" cy="5206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BC767D-AA03-4FDB-A79A-2EBFCF987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67" y="3004279"/>
            <a:ext cx="454982" cy="5206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708B518-B01C-409C-ADB3-86FE5DE77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032" y="3908209"/>
            <a:ext cx="454982" cy="5206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629E3B0-E646-40F6-B366-B3F35C312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942" y="3908209"/>
            <a:ext cx="454982" cy="5206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E7DC4F-3776-4BFD-86BA-5F2D13C0C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852" y="3908208"/>
            <a:ext cx="454982" cy="5206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CBB74EC-ECAB-4907-92AF-A6CAADFF0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762" y="3908208"/>
            <a:ext cx="454982" cy="5206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42B1C7-49B3-4FFF-879F-9113DFB36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032" y="4774077"/>
            <a:ext cx="454982" cy="5206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ED2E1A7-145C-4508-80FE-60B7F5CEE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942" y="4774077"/>
            <a:ext cx="454982" cy="52068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9C60EF9-2BA5-430A-B764-0BBBD4A21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852" y="4774076"/>
            <a:ext cx="454982" cy="52068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BA573EB-BEC6-44FF-9877-9AA905ED6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762" y="4774076"/>
            <a:ext cx="454982" cy="5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4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98B7A-7689-E26B-AA65-8889C85F1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Lakehouse?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325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C7EFF4-B5B5-8A21-0BB6-4CEC09035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Challenge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87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4857-220B-4F8C-A547-D0E5AA95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686594"/>
            <a:ext cx="10512862" cy="913466"/>
          </a:xfrm>
        </p:spPr>
        <p:txBody>
          <a:bodyPr>
            <a:normAutofit fontScale="90000"/>
          </a:bodyPr>
          <a:lstStyle/>
          <a:p>
            <a:r>
              <a:rPr lang="en-US" sz="5998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Azure Lakehouse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CF5AC1-73CE-EC02-693A-720D5444A4D2}"/>
              </a:ext>
            </a:extLst>
          </p:cNvPr>
          <p:cNvSpPr/>
          <p:nvPr/>
        </p:nvSpPr>
        <p:spPr>
          <a:xfrm>
            <a:off x="791488" y="1829526"/>
            <a:ext cx="2217862" cy="3403671"/>
          </a:xfrm>
          <a:prstGeom prst="rect">
            <a:avLst/>
          </a:prstGeom>
          <a:noFill/>
          <a:ln w="28575">
            <a:solidFill>
              <a:srgbClr val="0066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D29552-CCAF-2D93-0E92-A1126A3962C7}"/>
              </a:ext>
            </a:extLst>
          </p:cNvPr>
          <p:cNvSpPr/>
          <p:nvPr/>
        </p:nvSpPr>
        <p:spPr>
          <a:xfrm>
            <a:off x="9067100" y="1829526"/>
            <a:ext cx="2217862" cy="3403671"/>
          </a:xfrm>
          <a:prstGeom prst="rect">
            <a:avLst/>
          </a:prstGeom>
          <a:noFill/>
          <a:ln w="28575">
            <a:solidFill>
              <a:srgbClr val="0066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468AE5-5A82-942C-A8AA-DB61AA8C1C2C}"/>
              </a:ext>
            </a:extLst>
          </p:cNvPr>
          <p:cNvSpPr/>
          <p:nvPr/>
        </p:nvSpPr>
        <p:spPr>
          <a:xfrm>
            <a:off x="3269514" y="1829526"/>
            <a:ext cx="5532686" cy="1420669"/>
          </a:xfrm>
          <a:prstGeom prst="rect">
            <a:avLst/>
          </a:prstGeom>
          <a:noFill/>
          <a:ln w="28575">
            <a:solidFill>
              <a:srgbClr val="0066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28017A-1598-3FD1-98D0-2C52C6BC4AAD}"/>
              </a:ext>
            </a:extLst>
          </p:cNvPr>
          <p:cNvSpPr/>
          <p:nvPr/>
        </p:nvSpPr>
        <p:spPr>
          <a:xfrm>
            <a:off x="3269513" y="3359135"/>
            <a:ext cx="5532686" cy="1879894"/>
          </a:xfrm>
          <a:prstGeom prst="rect">
            <a:avLst/>
          </a:prstGeom>
          <a:noFill/>
          <a:ln w="28575">
            <a:solidFill>
              <a:srgbClr val="0066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46AF9D0-6C49-D388-DE98-B4FA7372C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6440" y="1958538"/>
            <a:ext cx="638080" cy="6380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9B95851-DB49-ED5D-B66A-8EA6EF2A6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6991" y="3844973"/>
            <a:ext cx="638080" cy="63808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00CB09A-6698-12EF-E009-D9C1A8DE7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4782" y="2576777"/>
            <a:ext cx="700934" cy="70093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01CAAA2-1E6C-36F8-C0DE-B22EBD8C90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72785" y="4059786"/>
            <a:ext cx="707380" cy="7073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951BEB-3F45-EF33-30B6-6D9640A777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395" y="2539859"/>
            <a:ext cx="774770" cy="77477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6F38FA8-9943-61FE-9638-DEFBBDF13F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8853" y="4066233"/>
            <a:ext cx="700933" cy="70093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9B1E31A-A93D-91AA-6F7B-B0826A2013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27922" y="4709225"/>
            <a:ext cx="447116" cy="447116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6A73E8D-9171-BE2B-00C8-59BD25FD85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60385" y="3630538"/>
            <a:ext cx="898835" cy="89883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160418E-A760-7CAC-8CC4-395D7215CC3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0355" y="3630538"/>
            <a:ext cx="898835" cy="89883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41CCDB2-EB2E-AE70-4875-76CD0AFC8E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96634" y="3630538"/>
            <a:ext cx="898835" cy="89883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FAC5FE5-55B3-8150-C21C-07E0092697FA}"/>
              </a:ext>
            </a:extLst>
          </p:cNvPr>
          <p:cNvSpPr txBox="1"/>
          <p:nvPr/>
        </p:nvSpPr>
        <p:spPr>
          <a:xfrm>
            <a:off x="1002874" y="3277711"/>
            <a:ext cx="558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Files</a:t>
            </a:r>
            <a:endParaRPr 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33A09D-0A3F-7279-F472-F38D49AEA8B0}"/>
              </a:ext>
            </a:extLst>
          </p:cNvPr>
          <p:cNvSpPr txBox="1"/>
          <p:nvPr/>
        </p:nvSpPr>
        <p:spPr>
          <a:xfrm>
            <a:off x="866933" y="4632600"/>
            <a:ext cx="1024773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Business </a:t>
            </a:r>
          </a:p>
          <a:p>
            <a:pPr algn="ctr"/>
            <a:r>
              <a:rPr lang="en-US" sz="1600" b="1" dirty="0"/>
              <a:t>Apps</a:t>
            </a:r>
            <a:endParaRPr lang="en-US" sz="1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A4D960-D94C-61E3-EDC7-D7B4CB03D8EE}"/>
              </a:ext>
            </a:extLst>
          </p:cNvPr>
          <p:cNvSpPr txBox="1"/>
          <p:nvPr/>
        </p:nvSpPr>
        <p:spPr>
          <a:xfrm>
            <a:off x="1836390" y="3274295"/>
            <a:ext cx="1176353" cy="33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Databases</a:t>
            </a:r>
            <a:endParaRPr lang="en-US" sz="1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DBF157-CC66-C5F8-E85D-5BAAA8320BEA}"/>
              </a:ext>
            </a:extLst>
          </p:cNvPr>
          <p:cNvSpPr txBox="1"/>
          <p:nvPr/>
        </p:nvSpPr>
        <p:spPr>
          <a:xfrm>
            <a:off x="1925886" y="4661715"/>
            <a:ext cx="1062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Streaming</a:t>
            </a:r>
            <a:endParaRPr lang="en-US" sz="14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2BAB3A-0479-AE84-08F6-6F36E1289C6C}"/>
              </a:ext>
            </a:extLst>
          </p:cNvPr>
          <p:cNvSpPr txBox="1"/>
          <p:nvPr/>
        </p:nvSpPr>
        <p:spPr>
          <a:xfrm>
            <a:off x="843447" y="1847030"/>
            <a:ext cx="1833324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b="1" dirty="0">
                <a:solidFill>
                  <a:srgbClr val="0078D4"/>
                </a:solidFill>
              </a:rPr>
              <a:t>Source Systems</a:t>
            </a:r>
            <a:endParaRPr lang="en-US" sz="1600" b="1" dirty="0">
              <a:solidFill>
                <a:srgbClr val="0078D4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A34D67-2557-BAE4-BDC8-CFABA3E85DB1}"/>
              </a:ext>
            </a:extLst>
          </p:cNvPr>
          <p:cNvSpPr txBox="1"/>
          <p:nvPr/>
        </p:nvSpPr>
        <p:spPr>
          <a:xfrm>
            <a:off x="3316340" y="1829525"/>
            <a:ext cx="1833324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b="1" dirty="0">
                <a:solidFill>
                  <a:srgbClr val="0078D4"/>
                </a:solidFill>
              </a:rPr>
              <a:t>Prepare</a:t>
            </a:r>
            <a:endParaRPr lang="en-US" sz="1600" b="1" dirty="0">
              <a:solidFill>
                <a:srgbClr val="0078D4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0C6D9C-D7E5-9C55-519B-4114289A7814}"/>
              </a:ext>
            </a:extLst>
          </p:cNvPr>
          <p:cNvSpPr txBox="1"/>
          <p:nvPr/>
        </p:nvSpPr>
        <p:spPr>
          <a:xfrm>
            <a:off x="9062363" y="1829525"/>
            <a:ext cx="1833324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b="1" dirty="0">
                <a:solidFill>
                  <a:srgbClr val="0078D4"/>
                </a:solidFill>
              </a:rPr>
              <a:t>Consumption</a:t>
            </a:r>
            <a:endParaRPr lang="en-US" sz="1600" b="1" dirty="0">
              <a:solidFill>
                <a:srgbClr val="0078D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28D70B-E438-E276-316F-A94A43F1F8FD}"/>
              </a:ext>
            </a:extLst>
          </p:cNvPr>
          <p:cNvSpPr txBox="1"/>
          <p:nvPr/>
        </p:nvSpPr>
        <p:spPr>
          <a:xfrm>
            <a:off x="3272904" y="3311226"/>
            <a:ext cx="1253834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b="1" dirty="0">
                <a:solidFill>
                  <a:srgbClr val="0078D4"/>
                </a:solidFill>
              </a:rPr>
              <a:t>Lakehouse</a:t>
            </a:r>
            <a:endParaRPr lang="en-US" sz="1600" b="1" dirty="0">
              <a:solidFill>
                <a:srgbClr val="0078D4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A6F99E-AD51-E811-8347-CEF39FB02382}"/>
              </a:ext>
            </a:extLst>
          </p:cNvPr>
          <p:cNvSpPr txBox="1"/>
          <p:nvPr/>
        </p:nvSpPr>
        <p:spPr>
          <a:xfrm>
            <a:off x="3899819" y="4771139"/>
            <a:ext cx="2761330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b="1" dirty="0">
                <a:solidFill>
                  <a:srgbClr val="0078D4"/>
                </a:solidFill>
              </a:rPr>
              <a:t>Azure Data Lake Gen2</a:t>
            </a:r>
            <a:endParaRPr lang="en-US" sz="1600" b="1" dirty="0">
              <a:solidFill>
                <a:srgbClr val="0078D4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79CAA9-699A-1FA0-5071-FC87A86D1FD8}"/>
              </a:ext>
            </a:extLst>
          </p:cNvPr>
          <p:cNvSpPr txBox="1"/>
          <p:nvPr/>
        </p:nvSpPr>
        <p:spPr>
          <a:xfrm>
            <a:off x="4269847" y="4378203"/>
            <a:ext cx="898834" cy="33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Bronze</a:t>
            </a:r>
            <a:endParaRPr lang="en-US" sz="1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F64377-1AB6-94BB-16DF-91AC67B2716C}"/>
              </a:ext>
            </a:extLst>
          </p:cNvPr>
          <p:cNvSpPr txBox="1"/>
          <p:nvPr/>
        </p:nvSpPr>
        <p:spPr>
          <a:xfrm>
            <a:off x="5602853" y="4367752"/>
            <a:ext cx="898834" cy="33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Silver</a:t>
            </a:r>
            <a:endParaRPr lang="en-US" sz="1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E0C52F-F346-5464-5894-7EF48C5D1678}"/>
              </a:ext>
            </a:extLst>
          </p:cNvPr>
          <p:cNvSpPr txBox="1"/>
          <p:nvPr/>
        </p:nvSpPr>
        <p:spPr>
          <a:xfrm>
            <a:off x="6890861" y="4364925"/>
            <a:ext cx="898834" cy="33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Gold</a:t>
            </a:r>
            <a:endParaRPr lang="en-US" sz="1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5FE067-FF73-CDF0-F7F5-E524C850568D}"/>
              </a:ext>
            </a:extLst>
          </p:cNvPr>
          <p:cNvSpPr txBox="1"/>
          <p:nvPr/>
        </p:nvSpPr>
        <p:spPr>
          <a:xfrm>
            <a:off x="4910824" y="2618399"/>
            <a:ext cx="2217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Synapse / Databricks</a:t>
            </a:r>
            <a:endParaRPr lang="en-US" sz="14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B99FB0-8730-B491-94DD-AEAAD245BFEC}"/>
              </a:ext>
            </a:extLst>
          </p:cNvPr>
          <p:cNvSpPr txBox="1"/>
          <p:nvPr/>
        </p:nvSpPr>
        <p:spPr>
          <a:xfrm>
            <a:off x="9375991" y="4529373"/>
            <a:ext cx="1696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Synapse SQL Pool</a:t>
            </a:r>
          </a:p>
          <a:p>
            <a:pPr algn="ctr"/>
            <a:r>
              <a:rPr lang="en-US" sz="1600" b="1" dirty="0"/>
              <a:t>(Serverless)</a:t>
            </a:r>
            <a:endParaRPr lang="en-US" sz="1400" b="1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E0AE8B0-F317-47FB-289A-9436E0E87400}"/>
              </a:ext>
            </a:extLst>
          </p:cNvPr>
          <p:cNvCxnSpPr/>
          <p:nvPr/>
        </p:nvCxnSpPr>
        <p:spPr>
          <a:xfrm>
            <a:off x="3009351" y="4114621"/>
            <a:ext cx="1279827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85AE86B-FE60-5602-7ADC-E651BF587FFF}"/>
              </a:ext>
            </a:extLst>
          </p:cNvPr>
          <p:cNvCxnSpPr>
            <a:cxnSpLocks/>
          </p:cNvCxnSpPr>
          <p:nvPr/>
        </p:nvCxnSpPr>
        <p:spPr>
          <a:xfrm>
            <a:off x="8002456" y="4197031"/>
            <a:ext cx="1828324" cy="7086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56C7D87-44E7-90C9-F4B9-0A5993A2C6C2}"/>
              </a:ext>
            </a:extLst>
          </p:cNvPr>
          <p:cNvCxnSpPr>
            <a:cxnSpLocks/>
          </p:cNvCxnSpPr>
          <p:nvPr/>
        </p:nvCxnSpPr>
        <p:spPr>
          <a:xfrm flipV="1">
            <a:off x="6029769" y="3003530"/>
            <a:ext cx="0" cy="731330"/>
          </a:xfrm>
          <a:prstGeom prst="straightConnector1">
            <a:avLst/>
          </a:prstGeom>
          <a:ln w="190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A1945BC-C9A9-0DD8-F09F-3E0C23527F0B}"/>
              </a:ext>
            </a:extLst>
          </p:cNvPr>
          <p:cNvCxnSpPr>
            <a:cxnSpLocks/>
          </p:cNvCxnSpPr>
          <p:nvPr/>
        </p:nvCxnSpPr>
        <p:spPr>
          <a:xfrm flipV="1">
            <a:off x="4702535" y="2272201"/>
            <a:ext cx="0" cy="1462659"/>
          </a:xfrm>
          <a:prstGeom prst="straightConnector1">
            <a:avLst/>
          </a:prstGeom>
          <a:ln w="19050"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830B160-9B93-21B1-BCA0-FA653A95A601}"/>
              </a:ext>
            </a:extLst>
          </p:cNvPr>
          <p:cNvCxnSpPr>
            <a:cxnSpLocks/>
          </p:cNvCxnSpPr>
          <p:nvPr/>
        </p:nvCxnSpPr>
        <p:spPr>
          <a:xfrm flipV="1">
            <a:off x="7360473" y="2272201"/>
            <a:ext cx="0" cy="1462659"/>
          </a:xfrm>
          <a:prstGeom prst="straightConnector1">
            <a:avLst/>
          </a:prstGeom>
          <a:ln w="19050"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29450A6-F330-B851-64AA-AED3259B91ED}"/>
              </a:ext>
            </a:extLst>
          </p:cNvPr>
          <p:cNvCxnSpPr>
            <a:cxnSpLocks/>
          </p:cNvCxnSpPr>
          <p:nvPr/>
        </p:nvCxnSpPr>
        <p:spPr>
          <a:xfrm>
            <a:off x="4702535" y="2279362"/>
            <a:ext cx="447129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BE1B5C7-4271-6089-9F59-72348BE84680}"/>
              </a:ext>
            </a:extLst>
          </p:cNvPr>
          <p:cNvCxnSpPr>
            <a:cxnSpLocks/>
          </p:cNvCxnSpPr>
          <p:nvPr/>
        </p:nvCxnSpPr>
        <p:spPr>
          <a:xfrm>
            <a:off x="6809173" y="2272200"/>
            <a:ext cx="551300" cy="0"/>
          </a:xfrm>
          <a:prstGeom prst="straightConnector1">
            <a:avLst/>
          </a:prstGeom>
          <a:ln w="19050"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71EA1A0-E42B-CAEE-3796-5861893546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83165" y="1958700"/>
            <a:ext cx="570161" cy="6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22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4857-220B-4F8C-A547-D0E5AA95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686594"/>
            <a:ext cx="10512862" cy="913466"/>
          </a:xfrm>
        </p:spPr>
        <p:txBody>
          <a:bodyPr>
            <a:normAutofit fontScale="90000"/>
          </a:bodyPr>
          <a:lstStyle/>
          <a:p>
            <a:r>
              <a:rPr lang="en-US" sz="5998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Lakehouse Layers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F48CD97-6237-13D2-F403-5B442FB42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380" y="1640880"/>
            <a:ext cx="2477395" cy="24773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93C565-6B1B-F075-D1AB-FB525CF843F0}"/>
              </a:ext>
            </a:extLst>
          </p:cNvPr>
          <p:cNvSpPr txBox="1"/>
          <p:nvPr/>
        </p:nvSpPr>
        <p:spPr>
          <a:xfrm>
            <a:off x="673243" y="3805241"/>
            <a:ext cx="2697666" cy="70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99" b="1" dirty="0"/>
              <a:t>Bronze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790847-DF92-FE32-1CE8-D36CBD478158}"/>
              </a:ext>
            </a:extLst>
          </p:cNvPr>
          <p:cNvSpPr txBox="1"/>
          <p:nvPr/>
        </p:nvSpPr>
        <p:spPr>
          <a:xfrm>
            <a:off x="4057242" y="1952058"/>
            <a:ext cx="6230654" cy="3538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3199" b="1" dirty="0"/>
              <a:t>From source(s)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endParaRPr lang="en-US" sz="3199" b="1" dirty="0"/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3199" b="1" dirty="0"/>
              <a:t>Raw</a:t>
            </a:r>
          </a:p>
          <a:p>
            <a:endParaRPr lang="en-US" sz="3199" b="1" dirty="0"/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3199" b="1" dirty="0"/>
              <a:t>Lands Directly from source “As is”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endParaRPr lang="en-US" sz="3199" b="1" dirty="0"/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3199" b="1" dirty="0"/>
              <a:t>Append Only</a:t>
            </a:r>
          </a:p>
        </p:txBody>
      </p:sp>
    </p:spTree>
    <p:extLst>
      <p:ext uri="{BB962C8B-B14F-4D97-AF65-F5344CB8AC3E}">
        <p14:creationId xmlns:p14="http://schemas.microsoft.com/office/powerpoint/2010/main" val="3105693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4857-220B-4F8C-A547-D0E5AA95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686594"/>
            <a:ext cx="10512862" cy="913466"/>
          </a:xfrm>
        </p:spPr>
        <p:txBody>
          <a:bodyPr>
            <a:normAutofit fontScale="90000"/>
          </a:bodyPr>
          <a:lstStyle/>
          <a:p>
            <a:r>
              <a:rPr lang="en-US" sz="5998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Lakehouse Layers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F48CD97-6237-13D2-F403-5B442FB42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380" y="1640880"/>
            <a:ext cx="2477395" cy="24773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93C565-6B1B-F075-D1AB-FB525CF843F0}"/>
              </a:ext>
            </a:extLst>
          </p:cNvPr>
          <p:cNvSpPr txBox="1"/>
          <p:nvPr/>
        </p:nvSpPr>
        <p:spPr>
          <a:xfrm>
            <a:off x="673243" y="3805241"/>
            <a:ext cx="2697666" cy="70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>
              <a:defRPr/>
            </a:pPr>
            <a:r>
              <a:rPr lang="en-US" sz="3999" b="1" dirty="0">
                <a:latin typeface="Calibri" panose="020F0502020204030204"/>
              </a:rPr>
              <a:t>Silver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790847-DF92-FE32-1CE8-D36CBD478158}"/>
              </a:ext>
            </a:extLst>
          </p:cNvPr>
          <p:cNvSpPr txBox="1"/>
          <p:nvPr/>
        </p:nvSpPr>
        <p:spPr>
          <a:xfrm>
            <a:off x="4057242" y="1952057"/>
            <a:ext cx="6230654" cy="3538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 defTabSz="914126">
              <a:buFont typeface="Arial" panose="020B0604020202020204" pitchFamily="34" charset="0"/>
              <a:buChar char="•"/>
              <a:defRPr/>
            </a:pPr>
            <a:r>
              <a:rPr lang="en-US" sz="3199" b="1" dirty="0">
                <a:latin typeface="Calibri" panose="020F0502020204030204"/>
              </a:rPr>
              <a:t>From Raw</a:t>
            </a:r>
          </a:p>
          <a:p>
            <a:pPr marL="285664" indent="-285664" defTabSz="914126">
              <a:buFont typeface="Arial" panose="020B0604020202020204" pitchFamily="34" charset="0"/>
              <a:buChar char="•"/>
              <a:defRPr/>
            </a:pPr>
            <a:endParaRPr lang="en-US" sz="3199" b="1" dirty="0">
              <a:latin typeface="Calibri" panose="020F0502020204030204"/>
            </a:endParaRPr>
          </a:p>
          <a:p>
            <a:pPr marL="285664" indent="-285664" defTabSz="914126">
              <a:buFont typeface="Arial" panose="020B0604020202020204" pitchFamily="34" charset="0"/>
              <a:buChar char="•"/>
              <a:defRPr/>
            </a:pPr>
            <a:r>
              <a:rPr lang="en-US" sz="3199" b="1" dirty="0">
                <a:latin typeface="Calibri" panose="020F0502020204030204"/>
              </a:rPr>
              <a:t>Remove Columns</a:t>
            </a:r>
          </a:p>
          <a:p>
            <a:pPr defTabSz="914126">
              <a:defRPr/>
            </a:pPr>
            <a:endParaRPr lang="en-US" sz="3199" b="1" dirty="0">
              <a:latin typeface="Calibri" panose="020F0502020204030204"/>
            </a:endParaRPr>
          </a:p>
          <a:p>
            <a:pPr marL="285664" indent="-285664" defTabSz="914126">
              <a:buFont typeface="Arial" panose="020B0604020202020204" pitchFamily="34" charset="0"/>
              <a:buChar char="•"/>
              <a:defRPr/>
            </a:pPr>
            <a:r>
              <a:rPr lang="en-US" sz="3199" b="1" dirty="0">
                <a:latin typeface="Calibri" panose="020F0502020204030204"/>
              </a:rPr>
              <a:t>Formatted</a:t>
            </a:r>
          </a:p>
          <a:p>
            <a:pPr marL="285664" indent="-285664" defTabSz="914126">
              <a:buFont typeface="Arial" panose="020B0604020202020204" pitchFamily="34" charset="0"/>
              <a:buChar char="•"/>
              <a:defRPr/>
            </a:pPr>
            <a:endParaRPr lang="en-US" sz="3199" b="1" dirty="0">
              <a:latin typeface="Calibri" panose="020F0502020204030204"/>
            </a:endParaRPr>
          </a:p>
          <a:p>
            <a:pPr marL="285664" indent="-285664" defTabSz="914126">
              <a:buFont typeface="Arial" panose="020B0604020202020204" pitchFamily="34" charset="0"/>
              <a:buChar char="•"/>
              <a:defRPr/>
            </a:pPr>
            <a:r>
              <a:rPr lang="en-US" sz="3199" b="1" dirty="0">
                <a:latin typeface="Calibri" panose="020F0502020204030204"/>
              </a:rPr>
              <a:t>Enterprise View</a:t>
            </a:r>
          </a:p>
        </p:txBody>
      </p:sp>
    </p:spTree>
    <p:extLst>
      <p:ext uri="{BB962C8B-B14F-4D97-AF65-F5344CB8AC3E}">
        <p14:creationId xmlns:p14="http://schemas.microsoft.com/office/powerpoint/2010/main" val="1172892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4857-220B-4F8C-A547-D0E5AA95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686594"/>
            <a:ext cx="10512862" cy="913466"/>
          </a:xfrm>
        </p:spPr>
        <p:txBody>
          <a:bodyPr>
            <a:normAutofit fontScale="90000"/>
          </a:bodyPr>
          <a:lstStyle/>
          <a:p>
            <a:r>
              <a:rPr lang="en-US" sz="5998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Lakehouse Layers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F48CD97-6237-13D2-F403-5B442FB42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380" y="1640880"/>
            <a:ext cx="2477395" cy="24773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93C565-6B1B-F075-D1AB-FB525CF843F0}"/>
              </a:ext>
            </a:extLst>
          </p:cNvPr>
          <p:cNvSpPr txBox="1"/>
          <p:nvPr/>
        </p:nvSpPr>
        <p:spPr>
          <a:xfrm>
            <a:off x="673243" y="3805241"/>
            <a:ext cx="2697666" cy="70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>
              <a:defRPr/>
            </a:pPr>
            <a:r>
              <a:rPr lang="en-US" sz="3999" b="1" dirty="0">
                <a:latin typeface="Calibri" panose="020F0502020204030204"/>
              </a:rPr>
              <a:t>Gold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790847-DF92-FE32-1CE8-D36CBD478158}"/>
              </a:ext>
            </a:extLst>
          </p:cNvPr>
          <p:cNvSpPr txBox="1"/>
          <p:nvPr/>
        </p:nvSpPr>
        <p:spPr>
          <a:xfrm>
            <a:off x="4057242" y="1952057"/>
            <a:ext cx="6230654" cy="3538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 defTabSz="914126">
              <a:buFont typeface="Arial" panose="020B0604020202020204" pitchFamily="34" charset="0"/>
              <a:buChar char="•"/>
              <a:defRPr/>
            </a:pPr>
            <a:r>
              <a:rPr lang="en-US" sz="3199" b="1" dirty="0">
                <a:latin typeface="Calibri" panose="020F0502020204030204"/>
              </a:rPr>
              <a:t>From Silver</a:t>
            </a:r>
          </a:p>
          <a:p>
            <a:pPr marL="285664" indent="-285664" defTabSz="914126">
              <a:buFont typeface="Arial" panose="020B0604020202020204" pitchFamily="34" charset="0"/>
              <a:buChar char="•"/>
              <a:defRPr/>
            </a:pPr>
            <a:endParaRPr lang="en-US" sz="3199" b="1" dirty="0">
              <a:latin typeface="Calibri" panose="020F0502020204030204"/>
            </a:endParaRPr>
          </a:p>
          <a:p>
            <a:pPr marL="285664" indent="-285664" defTabSz="914126">
              <a:buFont typeface="Arial" panose="020B0604020202020204" pitchFamily="34" charset="0"/>
              <a:buChar char="•"/>
              <a:defRPr/>
            </a:pPr>
            <a:r>
              <a:rPr lang="en-US" sz="3199" b="1" dirty="0">
                <a:latin typeface="Calibri" panose="020F0502020204030204"/>
              </a:rPr>
              <a:t>Merged/Aggregated</a:t>
            </a:r>
          </a:p>
          <a:p>
            <a:pPr defTabSz="914126">
              <a:defRPr/>
            </a:pPr>
            <a:endParaRPr lang="en-US" sz="3199" b="1" dirty="0">
              <a:latin typeface="Calibri" panose="020F0502020204030204"/>
            </a:endParaRPr>
          </a:p>
          <a:p>
            <a:pPr marL="285664" indent="-285664" defTabSz="914126">
              <a:buFont typeface="Arial" panose="020B0604020202020204" pitchFamily="34" charset="0"/>
              <a:buChar char="•"/>
              <a:defRPr/>
            </a:pPr>
            <a:r>
              <a:rPr lang="en-US" sz="3199" b="1" dirty="0">
                <a:latin typeface="Calibri" panose="020F0502020204030204"/>
              </a:rPr>
              <a:t>Ready for Reporting</a:t>
            </a:r>
          </a:p>
          <a:p>
            <a:pPr marL="285664" indent="-285664" defTabSz="914126">
              <a:buFont typeface="Arial" panose="020B0604020202020204" pitchFamily="34" charset="0"/>
              <a:buChar char="•"/>
              <a:defRPr/>
            </a:pPr>
            <a:endParaRPr lang="en-US" sz="3199" b="1" dirty="0">
              <a:latin typeface="Calibri" panose="020F0502020204030204"/>
            </a:endParaRPr>
          </a:p>
          <a:p>
            <a:pPr marL="285664" indent="-285664" defTabSz="914126">
              <a:buFont typeface="Arial" panose="020B0604020202020204" pitchFamily="34" charset="0"/>
              <a:buChar char="•"/>
              <a:defRPr/>
            </a:pPr>
            <a:r>
              <a:rPr lang="en-US" sz="3199" b="1" dirty="0">
                <a:latin typeface="Calibri" panose="020F0502020204030204"/>
              </a:rPr>
              <a:t>Ready for User consumption</a:t>
            </a:r>
          </a:p>
        </p:txBody>
      </p:sp>
    </p:spTree>
    <p:extLst>
      <p:ext uri="{BB962C8B-B14F-4D97-AF65-F5344CB8AC3E}">
        <p14:creationId xmlns:p14="http://schemas.microsoft.com/office/powerpoint/2010/main" val="4257139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4857-220B-4F8C-A547-D0E5AA95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557743"/>
            <a:ext cx="10512862" cy="1133398"/>
          </a:xfrm>
        </p:spPr>
        <p:txBody>
          <a:bodyPr>
            <a:normAutofit/>
          </a:bodyPr>
          <a:lstStyle/>
          <a:p>
            <a:r>
              <a:rPr lang="en-US" sz="5198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Let’s get started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9E98A1-83E4-4812-BE55-CFD361EE567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9569" y="1826043"/>
          <a:ext cx="10512862" cy="4350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9005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4857-220B-4F8C-A547-D0E5AA95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557743"/>
            <a:ext cx="10512862" cy="1133398"/>
          </a:xfrm>
        </p:spPr>
        <p:txBody>
          <a:bodyPr>
            <a:normAutofit/>
          </a:bodyPr>
          <a:lstStyle/>
          <a:p>
            <a:r>
              <a:rPr lang="en-US" sz="5198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Core Components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9E98A1-83E4-4812-BE55-CFD361EE567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9571" y="1826043"/>
          <a:ext cx="4192277" cy="4350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839F06-6FF8-BE55-D708-7635BA7E9C33}"/>
              </a:ext>
            </a:extLst>
          </p:cNvPr>
          <p:cNvSpPr txBox="1"/>
          <p:nvPr/>
        </p:nvSpPr>
        <p:spPr>
          <a:xfrm>
            <a:off x="5031848" y="1998942"/>
            <a:ext cx="53397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Synapse Workspace</a:t>
            </a:r>
          </a:p>
          <a:p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Azure Data Lake Storage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Databricks Workspace</a:t>
            </a:r>
          </a:p>
        </p:txBody>
      </p:sp>
    </p:spTree>
    <p:extLst>
      <p:ext uri="{BB962C8B-B14F-4D97-AF65-F5344CB8AC3E}">
        <p14:creationId xmlns:p14="http://schemas.microsoft.com/office/powerpoint/2010/main" val="3312213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4857-220B-4F8C-A547-D0E5AA95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557743"/>
            <a:ext cx="10512862" cy="1133398"/>
          </a:xfrm>
        </p:spPr>
        <p:txBody>
          <a:bodyPr>
            <a:normAutofit/>
          </a:bodyPr>
          <a:lstStyle/>
          <a:p>
            <a:r>
              <a:rPr lang="en-US" sz="5198" b="1" dirty="0">
                <a:latin typeface="Segoe UI Black" panose="020B0A02040204020203" pitchFamily="34" charset="0"/>
                <a:ea typeface="Segoe UI Black" panose="020B0A02040204020203" pitchFamily="34" charset="0"/>
                <a:cs typeface="Leelawadee" panose="020B0502040204020203" pitchFamily="34" charset="-34"/>
              </a:rPr>
              <a:t>The Lakehouse Toolbelt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9E98A1-83E4-4812-BE55-CFD361EE567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9570" y="1826043"/>
          <a:ext cx="4959604" cy="4350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D91E90E-2547-4570-0573-9A5139FD9E94}"/>
              </a:ext>
            </a:extLst>
          </p:cNvPr>
          <p:cNvSpPr txBox="1"/>
          <p:nvPr/>
        </p:nvSpPr>
        <p:spPr>
          <a:xfrm>
            <a:off x="5576821" y="2085573"/>
            <a:ext cx="5339716" cy="3415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chemeClr val="tx1">
                    <a:lumMod val="95000"/>
                    <a:lumOff val="5000"/>
                  </a:schemeClr>
                </a:solidFill>
              </a:rPr>
              <a:t>Synapse Studio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chemeClr val="tx1">
                    <a:lumMod val="95000"/>
                    <a:lumOff val="5000"/>
                  </a:schemeClr>
                </a:solidFill>
              </a:rPr>
              <a:t>Azure Data Lake Gen2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Notebooks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Linked Services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Pipelines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pySpark</a:t>
            </a:r>
            <a:endParaRPr lang="en-US" sz="2399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chemeClr val="tx1">
                    <a:lumMod val="95000"/>
                    <a:lumOff val="5000"/>
                  </a:schemeClr>
                </a:solidFill>
              </a:rPr>
              <a:t>SQL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Integrated Datasets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endParaRPr lang="en-US" sz="2399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52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CE36D4-5120-F099-D33A-0E6F988D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Challenge – Transforming Data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C93CA90-9588-4782-5E16-9D6CC1ADD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743" y="1026094"/>
            <a:ext cx="2004096" cy="20040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4058A0-B596-4759-25BC-6947CA8D58B7}"/>
              </a:ext>
            </a:extLst>
          </p:cNvPr>
          <p:cNvSpPr txBox="1"/>
          <p:nvPr/>
        </p:nvSpPr>
        <p:spPr>
          <a:xfrm>
            <a:off x="631086" y="1211051"/>
            <a:ext cx="1650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Bronze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4FDF3AA-EC9D-BCB6-0793-F48BEB1F9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4891" y="1026094"/>
            <a:ext cx="2004096" cy="20040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217238-38FD-7A08-86AA-271574F074B5}"/>
              </a:ext>
            </a:extLst>
          </p:cNvPr>
          <p:cNvSpPr txBox="1"/>
          <p:nvPr/>
        </p:nvSpPr>
        <p:spPr>
          <a:xfrm>
            <a:off x="9715234" y="1211051"/>
            <a:ext cx="1650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Silver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6F72C6F-0A42-B559-1AE6-90DBE4D4CFC2}"/>
              </a:ext>
            </a:extLst>
          </p:cNvPr>
          <p:cNvSpPr/>
          <p:nvPr/>
        </p:nvSpPr>
        <p:spPr>
          <a:xfrm>
            <a:off x="3110182" y="1778268"/>
            <a:ext cx="5610687" cy="143446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ETL</a:t>
            </a:r>
            <a:endParaRPr lang="en-GB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8151AD-6171-CB99-E276-AEDECD82A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176" y="878958"/>
            <a:ext cx="2504014" cy="13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B84BDD-337B-0511-D7F2-8ECB71F62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5055" y="4692881"/>
            <a:ext cx="1262121" cy="12580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3F89F8-413E-E8A9-B077-B33BE8FC1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41" y="4692881"/>
            <a:ext cx="1251384" cy="143446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C6E6BA8-98D3-6F16-BC02-A471DCCF51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8580" y="3030190"/>
            <a:ext cx="1438259" cy="14382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341B2B-6CFE-9FB0-9B2E-0C365C071D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5458" y="4489274"/>
            <a:ext cx="1284501" cy="13687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C12225-12B3-8202-7905-5E6ECAAF4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5055" y="3129069"/>
            <a:ext cx="1262121" cy="12580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2E7DBE-414E-0EE8-C229-F47045E6A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799" y="3129069"/>
            <a:ext cx="1251384" cy="14344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1F139B-BDC5-DF23-993D-C25C35EDD0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2526" y="3078269"/>
            <a:ext cx="1256460" cy="13000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58D8EB-D04D-7391-8EB0-29EDE50AFED9}"/>
              </a:ext>
            </a:extLst>
          </p:cNvPr>
          <p:cNvSpPr txBox="1"/>
          <p:nvPr/>
        </p:nvSpPr>
        <p:spPr>
          <a:xfrm>
            <a:off x="7228986" y="3578646"/>
            <a:ext cx="3134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Synapse Data Flow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0776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CE1B-7F62-6AA3-DCBA-4DB18B6CB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Languages</a:t>
            </a:r>
            <a:endParaRPr lang="en-GB" dirty="0"/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4F970AAB-87B0-4C6A-1CE3-76D678C8D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4" t="7901" r="10754"/>
          <a:stretch/>
        </p:blipFill>
        <p:spPr>
          <a:xfrm>
            <a:off x="3561805" y="828158"/>
            <a:ext cx="8404571" cy="5014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2A95DF-E133-8804-1F89-11DA79DEBD12}"/>
              </a:ext>
            </a:extLst>
          </p:cNvPr>
          <p:cNvSpPr txBox="1"/>
          <p:nvPr/>
        </p:nvSpPr>
        <p:spPr>
          <a:xfrm>
            <a:off x="132080" y="1812128"/>
            <a:ext cx="32708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Choice of programming language – no performance difference for most tasks</a:t>
            </a:r>
          </a:p>
        </p:txBody>
      </p:sp>
    </p:spTree>
    <p:extLst>
      <p:ext uri="{BB962C8B-B14F-4D97-AF65-F5344CB8AC3E}">
        <p14:creationId xmlns:p14="http://schemas.microsoft.com/office/powerpoint/2010/main" val="328809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867D-8D0C-4B1B-AF0F-7F68FCA0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Maintaining Competitive Edge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8DCD2-0C02-41EB-B0E5-0ED3ECBBB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373"/>
          <a:stretch/>
        </p:blipFill>
        <p:spPr>
          <a:xfrm>
            <a:off x="2517913" y="778627"/>
            <a:ext cx="3907390" cy="1839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F4EADD-6186-4E2A-BB05-A457CC25EA69}"/>
              </a:ext>
            </a:extLst>
          </p:cNvPr>
          <p:cNvSpPr txBox="1"/>
          <p:nvPr/>
        </p:nvSpPr>
        <p:spPr>
          <a:xfrm>
            <a:off x="675860" y="2897809"/>
            <a:ext cx="92544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Everyone is trying to do it, so you need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Do it Better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Do it Faster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Do More of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All of these elements are enabled by a solid Data Platform</a:t>
            </a:r>
          </a:p>
        </p:txBody>
      </p:sp>
    </p:spTree>
    <p:extLst>
      <p:ext uri="{BB962C8B-B14F-4D97-AF65-F5344CB8AC3E}">
        <p14:creationId xmlns:p14="http://schemas.microsoft.com/office/powerpoint/2010/main" val="189510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5EF937-CBF2-765B-6C98-30D18852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Enough Spark to Get Started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545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03F559-EC6D-7DDC-F004-7FD5AC4C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Spark is best in Notebooks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50648-16E2-8003-0CFB-7DB8FC8A5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2" y="979212"/>
            <a:ext cx="7740860" cy="3135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3AF433-B2E5-458D-350F-68310CF03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323" y="2562131"/>
            <a:ext cx="6560442" cy="39234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CE0577-1BDA-6B7B-970F-CD169DA631DC}"/>
              </a:ext>
            </a:extLst>
          </p:cNvPr>
          <p:cNvSpPr/>
          <p:nvPr/>
        </p:nvSpPr>
        <p:spPr>
          <a:xfrm>
            <a:off x="715224" y="1810693"/>
            <a:ext cx="3286408" cy="99588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5B9C2A-AEA3-3617-9CD9-2A20CC31AC6E}"/>
              </a:ext>
            </a:extLst>
          </p:cNvPr>
          <p:cNvSpPr/>
          <p:nvPr/>
        </p:nvSpPr>
        <p:spPr>
          <a:xfrm>
            <a:off x="7994210" y="4398476"/>
            <a:ext cx="2199992" cy="36364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18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26CE96-ABE1-7DB2-3A89-79056DB9A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2" y="192609"/>
            <a:ext cx="7670029" cy="577167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ED7C8381-1BAB-D3B0-A92D-F2CF91DE6E1A}"/>
              </a:ext>
            </a:extLst>
          </p:cNvPr>
          <p:cNvSpPr/>
          <p:nvPr/>
        </p:nvSpPr>
        <p:spPr>
          <a:xfrm>
            <a:off x="7152974" y="514886"/>
            <a:ext cx="1042147" cy="5358375"/>
          </a:xfrm>
          <a:prstGeom prst="rightBrace">
            <a:avLst>
              <a:gd name="adj1" fmla="val 8333"/>
              <a:gd name="adj2" fmla="val 3926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C17930-8CC2-9D0A-CF96-3665BB26A7F4}"/>
              </a:ext>
            </a:extLst>
          </p:cNvPr>
          <p:cNvSpPr txBox="1">
            <a:spLocks/>
          </p:cNvSpPr>
          <p:nvPr/>
        </p:nvSpPr>
        <p:spPr>
          <a:xfrm>
            <a:off x="8195121" y="2342142"/>
            <a:ext cx="2279277" cy="5721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/>
                </a:solidFill>
                <a:effectLst/>
                <a:latin typeface="Bebas Neue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cells</a:t>
            </a:r>
          </a:p>
        </p:txBody>
      </p:sp>
    </p:spTree>
    <p:extLst>
      <p:ext uri="{BB962C8B-B14F-4D97-AF65-F5344CB8AC3E}">
        <p14:creationId xmlns:p14="http://schemas.microsoft.com/office/powerpoint/2010/main" val="16659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989488-DE89-4802-80F4-8170C5F85D4E}"/>
              </a:ext>
            </a:extLst>
          </p:cNvPr>
          <p:cNvSpPr txBox="1">
            <a:spLocks/>
          </p:cNvSpPr>
          <p:nvPr/>
        </p:nvSpPr>
        <p:spPr>
          <a:xfrm>
            <a:off x="313723" y="720826"/>
            <a:ext cx="1058517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%md				Indicates this cell is markdown</a:t>
            </a:r>
          </a:p>
          <a:p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#				H1 Header</a:t>
            </a:r>
          </a:p>
          <a:p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##				H2 Header</a:t>
            </a:r>
          </a:p>
          <a:p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###				H3 Header</a:t>
            </a:r>
          </a:p>
          <a:p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####			H4 Header</a:t>
            </a:r>
          </a:p>
          <a:p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*</a:t>
            </a:r>
            <a:r>
              <a:rPr lang="en-GB" i="1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Italics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*		Make a in italics</a:t>
            </a:r>
          </a:p>
          <a:p>
            <a:r>
              <a:rPr lang="en-GB" b="1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**Bold**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		Make a word bold. &lt;b&gt;</a:t>
            </a:r>
            <a:r>
              <a:rPr lang="en-GB" b="1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word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&lt;/b&gt; Also works.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3B421-3929-41AA-9F50-74F99A8E440D}"/>
              </a:ext>
            </a:extLst>
          </p:cNvPr>
          <p:cNvSpPr txBox="1"/>
          <p:nvPr/>
        </p:nvSpPr>
        <p:spPr>
          <a:xfrm>
            <a:off x="313722" y="3118490"/>
            <a:ext cx="108944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You can use a mixture of Markdown and HTML</a:t>
            </a:r>
          </a:p>
          <a:p>
            <a:pPr marL="457200" marR="0" lvl="0" indent="-45720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Markdown makes it easy for a developer to understand you code, if it is well annotated</a:t>
            </a:r>
          </a:p>
          <a:p>
            <a:pPr marL="457200" marR="0" lvl="0" indent="-45720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Markdown helps a notebook tell a story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C406A-E870-BB78-ECB4-FFDB4571F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Markdown basics</a:t>
            </a:r>
          </a:p>
        </p:txBody>
      </p:sp>
    </p:spTree>
    <p:extLst>
      <p:ext uri="{BB962C8B-B14F-4D97-AF65-F5344CB8AC3E}">
        <p14:creationId xmlns:p14="http://schemas.microsoft.com/office/powerpoint/2010/main" val="1109103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989488-DE89-4802-80F4-8170C5F85D4E}"/>
              </a:ext>
            </a:extLst>
          </p:cNvPr>
          <p:cNvSpPr txBox="1">
            <a:spLocks/>
          </p:cNvSpPr>
          <p:nvPr/>
        </p:nvSpPr>
        <p:spPr>
          <a:xfrm>
            <a:off x="313723" y="720826"/>
            <a:ext cx="1058517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%md 		– Markdown. </a:t>
            </a: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%fs 		       - Databricks Utils File System (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dbutils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) commands. </a:t>
            </a: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%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sh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		- Shell commands. </a:t>
            </a: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%python 	- Python. Use this when Python is not the default language</a:t>
            </a: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%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scala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	       - Scala. Use this when Scala is not the default language</a:t>
            </a: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%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sql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		- SQL. Use this when SQL is not the default language</a:t>
            </a: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%r 			- R Language. Use this when R is not the default language</a:t>
            </a:r>
            <a:endParaRPr lang="en-GB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3B421-3929-41AA-9F50-74F99A8E440D}"/>
              </a:ext>
            </a:extLst>
          </p:cNvPr>
          <p:cNvSpPr txBox="1"/>
          <p:nvPr/>
        </p:nvSpPr>
        <p:spPr>
          <a:xfrm>
            <a:off x="313722" y="3074798"/>
            <a:ext cx="108944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Magic allows you to change the language being used in a cell</a:t>
            </a:r>
          </a:p>
          <a:p>
            <a:pPr marL="457200" marR="0" lvl="0" indent="-45720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Each cell can be different </a:t>
            </a:r>
          </a:p>
          <a:p>
            <a:pPr marL="457200" marR="0" lvl="0" indent="-45720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We do not recommend this! Multi language notebooks are hard to maintain. </a:t>
            </a:r>
            <a:r>
              <a:rPr lang="en-GB" sz="2800" b="1" i="1" dirty="0">
                <a:latin typeface="Segoe UI" panose="020B0502040204020203" pitchFamily="34" charset="0"/>
                <a:cs typeface="Segoe UI" panose="020B0502040204020203" pitchFamily="34" charset="0"/>
              </a:rPr>
              <a:t>Especially</a:t>
            </a:r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 if you leave the company.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marR="0" lvl="0" indent="-45720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Variables from one languages are not available to another**</a:t>
            </a:r>
          </a:p>
          <a:p>
            <a:pPr marL="457200" marR="0" lvl="0" indent="-45720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There is no %Java. Java need</a:t>
            </a:r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s to be deployed as a .jar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DC7CC-4127-1400-8503-9CAAD09AF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Databricks magic</a:t>
            </a:r>
          </a:p>
        </p:txBody>
      </p:sp>
    </p:spTree>
    <p:extLst>
      <p:ext uri="{BB962C8B-B14F-4D97-AF65-F5344CB8AC3E}">
        <p14:creationId xmlns:p14="http://schemas.microsoft.com/office/powerpoint/2010/main" val="168936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989488-DE89-4802-80F4-8170C5F85D4E}"/>
              </a:ext>
            </a:extLst>
          </p:cNvPr>
          <p:cNvSpPr txBox="1">
            <a:spLocks/>
          </p:cNvSpPr>
          <p:nvPr/>
        </p:nvSpPr>
        <p:spPr>
          <a:xfrm>
            <a:off x="313722" y="828158"/>
            <a:ext cx="10585176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%%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pyspark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	- Python. Use this when Python is not the default language</a:t>
            </a: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%%spark 	- Scala. Use this when Scala is not the default language</a:t>
            </a: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%%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sql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		- SQL. Use this when SQL is not the default language</a:t>
            </a: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%%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csharp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   - R Language. Use this when R is not the default language</a:t>
            </a:r>
            <a:endParaRPr lang="en-GB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3B421-3929-41AA-9F50-74F99A8E440D}"/>
              </a:ext>
            </a:extLst>
          </p:cNvPr>
          <p:cNvSpPr txBox="1"/>
          <p:nvPr/>
        </p:nvSpPr>
        <p:spPr>
          <a:xfrm>
            <a:off x="313723" y="3074798"/>
            <a:ext cx="9798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Notice</a:t>
            </a:r>
            <a:r>
              <a:rPr kumimoji="0" lang="en-GB" sz="28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that the magic commands are different for Synapse. If you use other Spark providers, they may be different again!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9C7CD5-35D3-43D1-9A40-8FCE03839BDD}"/>
              </a:ext>
            </a:extLst>
          </p:cNvPr>
          <p:cNvSpPr txBox="1">
            <a:spLocks/>
          </p:cNvSpPr>
          <p:nvPr/>
        </p:nvSpPr>
        <p:spPr>
          <a:xfrm>
            <a:off x="313722" y="38738"/>
            <a:ext cx="4141694" cy="5721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/>
                </a:solidFill>
                <a:effectLst/>
                <a:latin typeface="Bebas Neue" panose="00000500000000000000" pitchFamily="2" charset="0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0574F4-4AE6-3F07-D5EC-6AFA8F74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Synapse magic</a:t>
            </a:r>
          </a:p>
        </p:txBody>
      </p:sp>
    </p:spTree>
    <p:extLst>
      <p:ext uri="{BB962C8B-B14F-4D97-AF65-F5344CB8AC3E}">
        <p14:creationId xmlns:p14="http://schemas.microsoft.com/office/powerpoint/2010/main" val="127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BC0D78-3947-4C75-BB0B-CB4AF2C1F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79"/>
          <a:stretch/>
        </p:blipFill>
        <p:spPr>
          <a:xfrm>
            <a:off x="148937" y="1143078"/>
            <a:ext cx="10044545" cy="2647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53650C-70FB-425E-31A4-007A3A32E52B}"/>
              </a:ext>
            </a:extLst>
          </p:cNvPr>
          <p:cNvSpPr txBox="1"/>
          <p:nvPr/>
        </p:nvSpPr>
        <p:spPr>
          <a:xfrm>
            <a:off x="446809" y="4229100"/>
            <a:ext cx="10505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Just get very used to hitting CTRL + ENTER all the time!!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8FC92A-C1AF-871E-2186-216422E5A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shortcuts</a:t>
            </a:r>
          </a:p>
        </p:txBody>
      </p:sp>
    </p:spTree>
    <p:extLst>
      <p:ext uri="{BB962C8B-B14F-4D97-AF65-F5344CB8AC3E}">
        <p14:creationId xmlns:p14="http://schemas.microsoft.com/office/powerpoint/2010/main" val="41162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6D1170-FEF6-DCB7-D1ED-5DF912DFA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82" y="943614"/>
            <a:ext cx="903110" cy="15155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ECB29A-CFC6-1833-25FB-8F065B064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37" y="2082394"/>
            <a:ext cx="903110" cy="1515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B9AC4C-DE04-5EDA-82CB-7269D0315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5" y="2082394"/>
            <a:ext cx="903110" cy="1515564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3CB23974-7077-1493-EB4A-7B5B908D1DB6}"/>
              </a:ext>
            </a:extLst>
          </p:cNvPr>
          <p:cNvSpPr/>
          <p:nvPr/>
        </p:nvSpPr>
        <p:spPr>
          <a:xfrm>
            <a:off x="2884286" y="1742205"/>
            <a:ext cx="2275609" cy="1433945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B1A996-A32F-A699-2416-297EFB8DBCDA}"/>
              </a:ext>
            </a:extLst>
          </p:cNvPr>
          <p:cNvSpPr txBox="1"/>
          <p:nvPr/>
        </p:nvSpPr>
        <p:spPr>
          <a:xfrm>
            <a:off x="326773" y="4481184"/>
            <a:ext cx="10505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Your notebook code is associated to a Spark Cluster to be executed. Your cluster must be switched on!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10CA86-8C7F-F463-D701-AEE8A3D00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 need a Cluster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5232B0-AE37-61AC-AFEF-6602A2EDB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95" y="1009970"/>
            <a:ext cx="4253736" cy="32009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344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FDB273-CB70-4E1A-BDF5-C15FDC100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a </a:t>
            </a:r>
            <a:r>
              <a:rPr lang="en-GB" err="1"/>
              <a:t>dataframe</a:t>
            </a:r>
            <a:r>
              <a:rPr lang="en-GB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16D0E0-E8EC-44F6-BEB1-743D647BF327}"/>
              </a:ext>
            </a:extLst>
          </p:cNvPr>
          <p:cNvSpPr txBox="1"/>
          <p:nvPr/>
        </p:nvSpPr>
        <p:spPr>
          <a:xfrm>
            <a:off x="760491" y="1493822"/>
            <a:ext cx="56765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A </a:t>
            </a:r>
            <a:r>
              <a:rPr lang="en-GB" sz="3200" dirty="0" err="1"/>
              <a:t>Dataframe</a:t>
            </a:r>
            <a:r>
              <a:rPr lang="en-GB" sz="3200" dirty="0"/>
              <a:t> is not a </a:t>
            </a:r>
            <a:r>
              <a:rPr lang="en-GB" sz="3200" b="1" dirty="0">
                <a:solidFill>
                  <a:schemeClr val="accent1"/>
                </a:solidFill>
              </a:rPr>
              <a:t>table</a:t>
            </a:r>
          </a:p>
          <a:p>
            <a:endParaRPr lang="en-GB" sz="3200" dirty="0"/>
          </a:p>
          <a:p>
            <a:r>
              <a:rPr lang="en-GB" sz="3200" dirty="0"/>
              <a:t>A </a:t>
            </a:r>
            <a:r>
              <a:rPr lang="en-GB" sz="3200" dirty="0" err="1"/>
              <a:t>Dataframe</a:t>
            </a:r>
            <a:r>
              <a:rPr lang="en-GB" sz="3200" dirty="0"/>
              <a:t> is a set of instructions about how to produce a table of data. Think of it more like a </a:t>
            </a:r>
            <a:r>
              <a:rPr lang="en-GB" sz="3200" b="1" dirty="0">
                <a:solidFill>
                  <a:schemeClr val="accent1"/>
                </a:solidFill>
              </a:rPr>
              <a:t>query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828B82-160B-41B8-B475-C390EA814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989" y="1291274"/>
            <a:ext cx="2437988" cy="224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2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FDB273-CB70-4E1A-BDF5-C15FDC100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</a:t>
            </a:r>
            <a:r>
              <a:rPr lang="en-GB" dirty="0" err="1"/>
              <a:t>dataframe</a:t>
            </a:r>
            <a:r>
              <a:rPr lang="en-GB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16D83-4C2A-433B-B949-3E660E086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76" y="677901"/>
            <a:ext cx="2345367" cy="4627346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4713845A-F6FD-4E9C-95B8-9FC577268EEB}"/>
              </a:ext>
            </a:extLst>
          </p:cNvPr>
          <p:cNvSpPr/>
          <p:nvPr/>
        </p:nvSpPr>
        <p:spPr>
          <a:xfrm>
            <a:off x="3700056" y="1799375"/>
            <a:ext cx="3186820" cy="1077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46196-74E6-4CC0-A29F-7C3C17A64565}"/>
              </a:ext>
            </a:extLst>
          </p:cNvPr>
          <p:cNvSpPr txBox="1"/>
          <p:nvPr/>
        </p:nvSpPr>
        <p:spPr>
          <a:xfrm>
            <a:off x="3862812" y="3793402"/>
            <a:ext cx="71643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In order to query our data, we need to know:</a:t>
            </a:r>
          </a:p>
          <a:p>
            <a:r>
              <a:rPr lang="en-GB" sz="2800" dirty="0"/>
              <a:t>Where the data is – our </a:t>
            </a:r>
            <a:r>
              <a:rPr lang="en-GB" sz="2800" b="1" dirty="0">
                <a:solidFill>
                  <a:schemeClr val="accent1"/>
                </a:solidFill>
              </a:rPr>
              <a:t>path</a:t>
            </a:r>
          </a:p>
          <a:p>
            <a:r>
              <a:rPr lang="en-GB" sz="2800" dirty="0"/>
              <a:t>How the data is stored – our file </a:t>
            </a:r>
            <a:r>
              <a:rPr lang="en-GB" sz="2800" b="1" dirty="0">
                <a:solidFill>
                  <a:schemeClr val="accent1"/>
                </a:solidFill>
              </a:rPr>
              <a:t>format</a:t>
            </a:r>
          </a:p>
          <a:p>
            <a:r>
              <a:rPr lang="en-GB" sz="2800" dirty="0"/>
              <a:t>What shape the data is in – our </a:t>
            </a:r>
            <a:r>
              <a:rPr lang="en-GB" sz="2800" b="1" dirty="0">
                <a:solidFill>
                  <a:schemeClr val="accent1"/>
                </a:solidFill>
              </a:rPr>
              <a:t>schema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FED58-8F56-4F22-AF35-1D7AA01B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989" y="1291274"/>
            <a:ext cx="2437988" cy="224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0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EAD2E3-F678-0C0A-A099-136C4F0DB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Data Warehouse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FF873-BC8F-ECA8-B15C-9050094A0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54" y="1017532"/>
            <a:ext cx="1825845" cy="2261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967B9D-557A-B6E5-FA05-ED0D7B90B95D}"/>
              </a:ext>
            </a:extLst>
          </p:cNvPr>
          <p:cNvSpPr txBox="1"/>
          <p:nvPr/>
        </p:nvSpPr>
        <p:spPr>
          <a:xfrm>
            <a:off x="2758966" y="935421"/>
            <a:ext cx="61485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Organisational Agility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Centralised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Reporting 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Data-Driven Decision 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Competitive 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Cross-Organisation View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1D023BE-90E2-7D93-6C50-AA2007CB9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3389">
            <a:off x="8134021" y="2173313"/>
            <a:ext cx="3343815" cy="42212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15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989488-DE89-4802-80F4-8170C5F85D4E}"/>
              </a:ext>
            </a:extLst>
          </p:cNvPr>
          <p:cNvSpPr txBox="1">
            <a:spLocks/>
          </p:cNvSpPr>
          <p:nvPr/>
        </p:nvSpPr>
        <p:spPr>
          <a:xfrm>
            <a:off x="313723" y="720826"/>
            <a:ext cx="10585176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GB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r>
              <a:rPr lang="en-GB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df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spark.read.csv(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“/</a:t>
            </a:r>
            <a:r>
              <a:rPr lang="en-GB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mnt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/training/</a:t>
            </a:r>
            <a:r>
              <a:rPr lang="en-GB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samplecsv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”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92D05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# Add options</a:t>
            </a:r>
          </a:p>
          <a:p>
            <a:r>
              <a:rPr lang="en-GB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df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spark.read.option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“</a:t>
            </a:r>
            <a:r>
              <a:rPr lang="en-GB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header”</a:t>
            </a:r>
            <a:r>
              <a:rPr lang="en-GB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,</a:t>
            </a:r>
            <a:r>
              <a:rPr lang="en-GB" dirty="0" err="1">
                <a:solidFill>
                  <a:schemeClr val="accent5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True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).csv(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“/</a:t>
            </a:r>
            <a:r>
              <a:rPr lang="en-GB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mnt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/training/</a:t>
            </a:r>
            <a:r>
              <a:rPr lang="en-GB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samplecsv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”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92D05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# Use Brackets for Multi-line commands</a:t>
            </a:r>
          </a:p>
          <a:p>
            <a:r>
              <a:rPr lang="en-GB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df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(spark</a:t>
            </a:r>
          </a:p>
          <a:p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		.read</a:t>
            </a:r>
          </a:p>
          <a:p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		.option(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“</a:t>
            </a:r>
            <a:r>
              <a:rPr lang="en-GB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header”</a:t>
            </a:r>
            <a:r>
              <a:rPr lang="en-GB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,</a:t>
            </a:r>
            <a:r>
              <a:rPr lang="en-GB" dirty="0" err="1">
                <a:solidFill>
                  <a:schemeClr val="accent5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True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</a:t>
            </a:r>
          </a:p>
          <a:p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		.format(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“csv”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</a:t>
            </a:r>
          </a:p>
          <a:p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		.load(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“/</a:t>
            </a:r>
            <a:r>
              <a:rPr lang="en-GB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mnt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/training/</a:t>
            </a:r>
            <a:r>
              <a:rPr lang="en-GB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samplecsv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”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</a:t>
            </a:r>
          </a:p>
          <a:p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	)</a:t>
            </a:r>
          </a:p>
          <a:p>
            <a:endParaRPr lang="en-GB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display(</a:t>
            </a:r>
            <a:r>
              <a:rPr lang="en-GB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df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63942-EDF7-4D73-8355-3E50A89E1FF7}"/>
              </a:ext>
            </a:extLst>
          </p:cNvPr>
          <p:cNvSpPr txBox="1">
            <a:spLocks/>
          </p:cNvSpPr>
          <p:nvPr/>
        </p:nvSpPr>
        <p:spPr>
          <a:xfrm>
            <a:off x="313721" y="720826"/>
            <a:ext cx="1058517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92D050"/>
                </a:solidFill>
                <a:latin typeface="Roboto Mono" pitchFamily="2" charset="0"/>
                <a:ea typeface="Roboto Mono" pitchFamily="2" charset="0"/>
              </a:rPr>
              <a:t># Create a new DataFrame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E840CA-3307-466F-9BFF-770DBC4A2A49}"/>
              </a:ext>
            </a:extLst>
          </p:cNvPr>
          <p:cNvSpPr txBox="1"/>
          <p:nvPr/>
        </p:nvSpPr>
        <p:spPr>
          <a:xfrm>
            <a:off x="313721" y="4940511"/>
            <a:ext cx="9194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400" noProof="0" dirty="0">
                <a:latin typeface="Segoe UI" panose="020B0502040204020203" pitchFamily="34" charset="0"/>
                <a:cs typeface="Segoe UI" panose="020B0502040204020203" pitchFamily="34" charset="0"/>
              </a:rPr>
              <a:t>The latter two are identical in execution 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- but have different syntax. Get used to it!</a:t>
            </a:r>
          </a:p>
          <a:p>
            <a:pPr marR="0" lvl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B4960-4FCB-9A8C-FE49-3EFF02E95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Building a </a:t>
            </a:r>
            <a:r>
              <a:rPr lang="en-GB" dirty="0" err="1"/>
              <a:t>Dataframe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752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AB1C5-C91D-49D9-8387-D10EDE52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Working with SQL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F9BE0-6A70-4538-BF03-FC6C461CF828}"/>
              </a:ext>
            </a:extLst>
          </p:cNvPr>
          <p:cNvSpPr txBox="1">
            <a:spLocks/>
          </p:cNvSpPr>
          <p:nvPr/>
        </p:nvSpPr>
        <p:spPr>
          <a:xfrm>
            <a:off x="648333" y="2737398"/>
            <a:ext cx="1058517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92D05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# Work with the table directly</a:t>
            </a:r>
            <a:endParaRPr lang="en-GB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%</a:t>
            </a:r>
            <a:r>
              <a:rPr lang="en-GB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sql</a:t>
            </a:r>
            <a:endParaRPr lang="en-GB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SELECT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* 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FROM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NewTableName</a:t>
            </a:r>
            <a:endParaRPr lang="en-GB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endParaRPr lang="en-GB" dirty="0">
              <a:solidFill>
                <a:srgbClr val="92D050"/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92D05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# Create a new python </a:t>
            </a:r>
            <a:r>
              <a:rPr lang="en-GB" dirty="0" err="1">
                <a:solidFill>
                  <a:srgbClr val="92D05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dataframe</a:t>
            </a:r>
            <a:r>
              <a:rPr lang="en-GB" dirty="0">
                <a:solidFill>
                  <a:srgbClr val="92D05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using the SQL supplied</a:t>
            </a:r>
          </a:p>
          <a:p>
            <a:r>
              <a:rPr lang="en-GB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df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spark.sql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“SELECT * FROM </a:t>
            </a:r>
            <a:r>
              <a:rPr lang="en-GB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NewTableName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”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92D05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# Create a new python </a:t>
            </a:r>
            <a:r>
              <a:rPr lang="en-GB" dirty="0" err="1">
                <a:solidFill>
                  <a:srgbClr val="92D05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dataframe</a:t>
            </a:r>
            <a:r>
              <a:rPr lang="en-GB" dirty="0">
                <a:solidFill>
                  <a:srgbClr val="92D05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using a full table (basically select *)</a:t>
            </a:r>
          </a:p>
          <a:p>
            <a:r>
              <a:rPr lang="en-GB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df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spark.table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“</a:t>
            </a:r>
            <a:r>
              <a:rPr lang="en-GB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database.NewTableName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”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endParaRPr lang="en-GB" dirty="0">
              <a:solidFill>
                <a:srgbClr val="92D050"/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AA42F4-2539-62D5-6463-F72A7B0141DC}"/>
              </a:ext>
            </a:extLst>
          </p:cNvPr>
          <p:cNvSpPr txBox="1"/>
          <p:nvPr/>
        </p:nvSpPr>
        <p:spPr>
          <a:xfrm>
            <a:off x="648333" y="828158"/>
            <a:ext cx="10585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400" noProof="0" dirty="0">
                <a:latin typeface="Segoe UI" panose="020B0502040204020203" pitchFamily="34" charset="0"/>
                <a:cs typeface="Segoe UI" panose="020B0502040204020203" pitchFamily="34" charset="0"/>
              </a:rPr>
              <a:t>You can use SQL directly – although beware it is </a:t>
            </a:r>
            <a:r>
              <a:rPr lang="en-GB" sz="2400" noProof="0" dirty="0" err="1">
                <a:latin typeface="Segoe UI" panose="020B0502040204020203" pitchFamily="34" charset="0"/>
                <a:cs typeface="Segoe UI" panose="020B0502040204020203" pitchFamily="34" charset="0"/>
              </a:rPr>
              <a:t>SparkSQL</a:t>
            </a:r>
            <a:r>
              <a:rPr lang="en-GB" sz="2400" noProof="0" dirty="0">
                <a:latin typeface="Segoe UI" panose="020B0502040204020203" pitchFamily="34" charset="0"/>
                <a:cs typeface="Segoe UI" panose="020B0502040204020203" pitchFamily="34" charset="0"/>
              </a:rPr>
              <a:t>, not T-SQL! There are some minor syntax differences!</a:t>
            </a:r>
          </a:p>
          <a:p>
            <a:pPr marR="0" lvl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noProof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0" lvl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400" b="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You can also mix python &amp; SQL</a:t>
            </a:r>
            <a:r>
              <a:rPr kumimoji="0" lang="en-GB" sz="2400" b="0" i="0" u="none" strike="noStrike" kern="1200" cap="none" spc="0" normalizeH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together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78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363942-EDF7-4D73-8355-3E50A89E1FF7}"/>
              </a:ext>
            </a:extLst>
          </p:cNvPr>
          <p:cNvSpPr txBox="1">
            <a:spLocks/>
          </p:cNvSpPr>
          <p:nvPr/>
        </p:nvSpPr>
        <p:spPr>
          <a:xfrm>
            <a:off x="225624" y="1900784"/>
            <a:ext cx="11734842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92D05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# Create Database with Location</a:t>
            </a:r>
          </a:p>
          <a:p>
            <a:r>
              <a:rPr lang="en-GB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spark.sql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“CREATE DATABASE </a:t>
            </a:r>
            <a:r>
              <a:rPr lang="en-GB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MyBronze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LOCATION ‘</a:t>
            </a:r>
            <a:r>
              <a:rPr lang="en-GB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abfss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://</a:t>
            </a:r>
            <a:r>
              <a:rPr lang="en-GB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lake@storage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…’”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92D05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# Write </a:t>
            </a:r>
            <a:r>
              <a:rPr lang="en-GB" dirty="0" err="1">
                <a:solidFill>
                  <a:srgbClr val="92D05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dataframe</a:t>
            </a:r>
            <a:r>
              <a:rPr lang="en-GB" dirty="0">
                <a:solidFill>
                  <a:srgbClr val="92D05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to SQL </a:t>
            </a:r>
            <a:r>
              <a:rPr lang="en-GB" dirty="0" err="1">
                <a:solidFill>
                  <a:srgbClr val="92D05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Catalog</a:t>
            </a:r>
            <a:r>
              <a:rPr lang="en-GB" dirty="0">
                <a:solidFill>
                  <a:srgbClr val="92D05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location</a:t>
            </a:r>
          </a:p>
          <a:p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 </a:t>
            </a:r>
            <a:r>
              <a:rPr lang="en-GB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df</a:t>
            </a:r>
            <a:endParaRPr lang="en-GB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.write</a:t>
            </a:r>
          </a:p>
          <a:p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.format(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“delta"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 </a:t>
            </a:r>
          </a:p>
          <a:p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.</a:t>
            </a:r>
            <a:r>
              <a:rPr lang="en-GB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saveAsTable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“</a:t>
            </a:r>
            <a:r>
              <a:rPr lang="en-GB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MyBronze.SampleTable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”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</a:t>
            </a:r>
          </a:p>
          <a:p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92D05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# Write </a:t>
            </a:r>
            <a:r>
              <a:rPr lang="en-GB" dirty="0" err="1">
                <a:solidFill>
                  <a:srgbClr val="92D05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dataframe</a:t>
            </a:r>
            <a:r>
              <a:rPr lang="en-GB" dirty="0">
                <a:solidFill>
                  <a:srgbClr val="92D05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directly lake folder location</a:t>
            </a:r>
          </a:p>
          <a:p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( </a:t>
            </a:r>
            <a:r>
              <a:rPr lang="en-GB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df</a:t>
            </a:r>
            <a:endParaRPr lang="en-GB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.write</a:t>
            </a:r>
          </a:p>
          <a:p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.format(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“delta"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 </a:t>
            </a:r>
          </a:p>
          <a:p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 .save(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“</a:t>
            </a:r>
            <a:r>
              <a:rPr lang="en-GB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abfss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://</a:t>
            </a:r>
            <a:r>
              <a:rPr lang="en-GB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lake@lakestorage</a:t>
            </a:r>
            <a:r>
              <a:rPr lang="en-GB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…”</a:t>
            </a:r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</a:t>
            </a:r>
          </a:p>
          <a:p>
            <a:r>
              <a:rPr lang="en-GB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8988C-51DE-2D6A-052A-04B43E78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Writing to the data lake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6BDF63-A89C-74F6-3888-36BA25ED7327}"/>
              </a:ext>
            </a:extLst>
          </p:cNvPr>
          <p:cNvSpPr txBox="1"/>
          <p:nvPr/>
        </p:nvSpPr>
        <p:spPr>
          <a:xfrm>
            <a:off x="225624" y="899957"/>
            <a:ext cx="11734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400" noProof="0" dirty="0">
                <a:latin typeface="Segoe UI" panose="020B0502040204020203" pitchFamily="34" charset="0"/>
                <a:cs typeface="Segoe UI" panose="020B0502040204020203" pitchFamily="34" charset="0"/>
              </a:rPr>
              <a:t>We can write directly to the lake, but most tools are moving towards using SQL Objects directly. If we define a spark database, we can write it directly to that location.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95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795F82-1D71-D952-B11F-D2B82329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SparkSQL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45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3C18F3-784A-BE63-F5FC-4E75A3F4E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SQL Concepts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FDFE6-7C50-87D6-9B04-0C8517862ABE}"/>
              </a:ext>
            </a:extLst>
          </p:cNvPr>
          <p:cNvSpPr txBox="1"/>
          <p:nvPr/>
        </p:nvSpPr>
        <p:spPr>
          <a:xfrm>
            <a:off x="452673" y="849283"/>
            <a:ext cx="104386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If the idea of </a:t>
            </a:r>
            <a:r>
              <a:rPr lang="en-GB" sz="2400" dirty="0" err="1"/>
              <a:t>spark.read</a:t>
            </a:r>
            <a:r>
              <a:rPr lang="en-GB" sz="2400" dirty="0"/>
              <a:t>() and </a:t>
            </a:r>
            <a:r>
              <a:rPr lang="en-GB" sz="2400" dirty="0" err="1"/>
              <a:t>dataframes</a:t>
            </a:r>
            <a:r>
              <a:rPr lang="en-GB" sz="2400" dirty="0"/>
              <a:t> leaves you uncomfortable, you can write pure SQL in Spark instead.</a:t>
            </a:r>
          </a:p>
          <a:p>
            <a:endParaRPr lang="en-GB" sz="2400" dirty="0"/>
          </a:p>
          <a:p>
            <a:r>
              <a:rPr lang="en-GB" sz="2400" dirty="0"/>
              <a:t>You can read files, create tables, apply changes in a merge statement and more – there’s no performance difference of sticking with SQL.</a:t>
            </a:r>
          </a:p>
          <a:p>
            <a:endParaRPr lang="en-GB" sz="2400" dirty="0"/>
          </a:p>
          <a:p>
            <a:r>
              <a:rPr lang="en-GB" sz="2400" dirty="0"/>
              <a:t>You do lose some flexibility, but for getting started it’s a great option! </a:t>
            </a:r>
            <a:endParaRPr lang="en-GB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77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3C18F3-784A-BE63-F5FC-4E75A3F4E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SQL Differences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FDFE6-7C50-87D6-9B04-0C8517862ABE}"/>
              </a:ext>
            </a:extLst>
          </p:cNvPr>
          <p:cNvSpPr txBox="1"/>
          <p:nvPr/>
        </p:nvSpPr>
        <p:spPr>
          <a:xfrm>
            <a:off x="452673" y="849283"/>
            <a:ext cx="1043864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It is worth noting that Spark SQL is NOT T-SQL, it’s probably closer to MySQL</a:t>
            </a:r>
          </a:p>
          <a:p>
            <a:r>
              <a:rPr lang="en-GB" sz="2400" b="1" dirty="0"/>
              <a:t>Key differences: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Column Names with spaces are referenced as </a:t>
            </a:r>
            <a:r>
              <a:rPr lang="en-GB" sz="2400" dirty="0">
                <a:solidFill>
                  <a:schemeClr val="accent1"/>
                </a:solidFill>
              </a:rPr>
              <a:t>`Col Name` </a:t>
            </a:r>
            <a:r>
              <a:rPr lang="en-GB" sz="2400" dirty="0"/>
              <a:t>not </a:t>
            </a:r>
            <a:r>
              <a:rPr lang="en-GB" sz="2400" dirty="0">
                <a:solidFill>
                  <a:schemeClr val="accent1"/>
                </a:solidFill>
              </a:rPr>
              <a:t>[Col Name]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Instead of </a:t>
            </a:r>
            <a:r>
              <a:rPr lang="en-GB" sz="2400" i="1" dirty="0">
                <a:solidFill>
                  <a:schemeClr val="accent1"/>
                </a:solidFill>
              </a:rPr>
              <a:t>“SELECT TOP 10 * FROM A”</a:t>
            </a:r>
            <a:r>
              <a:rPr lang="en-GB" sz="2400" dirty="0"/>
              <a:t> it’s </a:t>
            </a:r>
            <a:r>
              <a:rPr lang="en-GB" sz="2400" i="1" dirty="0">
                <a:solidFill>
                  <a:schemeClr val="accent1"/>
                </a:solidFill>
              </a:rPr>
              <a:t>“SELECT * FROM A LIMIT 10”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ANSI standards are not enforced by default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Data Types are looser – think String not Varchar(25)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Some date functions are… weird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No Recursive CTEs</a:t>
            </a:r>
          </a:p>
        </p:txBody>
      </p:sp>
    </p:spTree>
    <p:extLst>
      <p:ext uri="{BB962C8B-B14F-4D97-AF65-F5344CB8AC3E}">
        <p14:creationId xmlns:p14="http://schemas.microsoft.com/office/powerpoint/2010/main" val="348856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363942-EDF7-4D73-8355-3E50A89E1FF7}"/>
              </a:ext>
            </a:extLst>
          </p:cNvPr>
          <p:cNvSpPr txBox="1">
            <a:spLocks/>
          </p:cNvSpPr>
          <p:nvPr/>
        </p:nvSpPr>
        <p:spPr>
          <a:xfrm>
            <a:off x="225624" y="1900784"/>
            <a:ext cx="11734842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92D05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-- READ JSON INTO TEMPORARY TABLE</a:t>
            </a:r>
          </a:p>
          <a:p>
            <a:r>
              <a:rPr lang="en-US" dirty="0">
                <a:solidFill>
                  <a:srgbClr val="FF99FF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CREATE TEMPORARY VIEW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sourceJSON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FF99FF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USING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JSON</a:t>
            </a:r>
          </a:p>
          <a:p>
            <a:r>
              <a:rPr lang="en-US" dirty="0">
                <a:solidFill>
                  <a:srgbClr val="FF99FF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OPTIONS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(path=</a:t>
            </a:r>
            <a:r>
              <a:rPr lang="en-US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“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abfss</a:t>
            </a:r>
            <a:r>
              <a:rPr lang="en-US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://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landing@lake</a:t>
            </a:r>
            <a:r>
              <a:rPr lang="en-US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…/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mysourcefile.json</a:t>
            </a:r>
            <a:r>
              <a:rPr lang="en-US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"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8988C-51DE-2D6A-052A-04B43E78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Read JSON using Spark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6BDF63-A89C-74F6-3888-36BA25ED7327}"/>
              </a:ext>
            </a:extLst>
          </p:cNvPr>
          <p:cNvSpPr txBox="1"/>
          <p:nvPr/>
        </p:nvSpPr>
        <p:spPr>
          <a:xfrm>
            <a:off x="225624" y="899957"/>
            <a:ext cx="11734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400" noProof="0" dirty="0">
                <a:latin typeface="Segoe UI" panose="020B0502040204020203" pitchFamily="34" charset="0"/>
                <a:cs typeface="Segoe UI" panose="020B0502040204020203" pitchFamily="34" charset="0"/>
              </a:rPr>
              <a:t>We can use SQL to query flat files directly, or we can create temporary SQL objects and then use them in later queries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095D38-378C-1836-9951-63612AD3300B}"/>
              </a:ext>
            </a:extLst>
          </p:cNvPr>
          <p:cNvSpPr txBox="1"/>
          <p:nvPr/>
        </p:nvSpPr>
        <p:spPr>
          <a:xfrm>
            <a:off x="225624" y="3547942"/>
            <a:ext cx="11734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400" noProof="0" dirty="0">
                <a:latin typeface="Segoe UI" panose="020B0502040204020203" pitchFamily="34" charset="0"/>
                <a:cs typeface="Segoe UI" panose="020B0502040204020203" pitchFamily="34" charset="0"/>
              </a:rPr>
              <a:t>We can supply many different options to help with reading different files, dealing with different charsets, formats and more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8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363942-EDF7-4D73-8355-3E50A89E1FF7}"/>
              </a:ext>
            </a:extLst>
          </p:cNvPr>
          <p:cNvSpPr txBox="1">
            <a:spLocks/>
          </p:cNvSpPr>
          <p:nvPr/>
        </p:nvSpPr>
        <p:spPr>
          <a:xfrm>
            <a:off x="225624" y="1900784"/>
            <a:ext cx="11734842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92D05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-- CREATE AN EMPTY SCHEMA</a:t>
            </a:r>
          </a:p>
          <a:p>
            <a:r>
              <a:rPr lang="en-US" dirty="0">
                <a:solidFill>
                  <a:srgbClr val="FF99FF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CREATE SCHEMA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bronze</a:t>
            </a:r>
          </a:p>
          <a:p>
            <a:r>
              <a:rPr lang="en-US" dirty="0">
                <a:solidFill>
                  <a:srgbClr val="FF99FF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LOCATION </a:t>
            </a:r>
            <a:r>
              <a:rPr lang="en-US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“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abfss</a:t>
            </a:r>
            <a:r>
              <a:rPr lang="en-US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://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landing@lake</a:t>
            </a:r>
            <a:r>
              <a:rPr lang="en-US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…/bronze/"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8988C-51DE-2D6A-052A-04B43E78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GB" dirty="0" err="1"/>
              <a:t>reATING</a:t>
            </a:r>
            <a:r>
              <a:rPr lang="en-GB" dirty="0"/>
              <a:t> SQL OBJECTS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6BDF63-A89C-74F6-3888-36BA25ED7327}"/>
              </a:ext>
            </a:extLst>
          </p:cNvPr>
          <p:cNvSpPr txBox="1"/>
          <p:nvPr/>
        </p:nvSpPr>
        <p:spPr>
          <a:xfrm>
            <a:off x="225624" y="899957"/>
            <a:ext cx="11734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Spark has the concept of a SQL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metastore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baked in. We can create schema objects with a default lake location, then create tables directly within that location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095D38-378C-1836-9951-63612AD3300B}"/>
              </a:ext>
            </a:extLst>
          </p:cNvPr>
          <p:cNvSpPr txBox="1"/>
          <p:nvPr/>
        </p:nvSpPr>
        <p:spPr>
          <a:xfrm>
            <a:off x="225624" y="3547942"/>
            <a:ext cx="11734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This is very useful for controlling the structure of the underlying lake, whilst still giving SQL users the ability to create objects as they need.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72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363942-EDF7-4D73-8355-3E50A89E1FF7}"/>
              </a:ext>
            </a:extLst>
          </p:cNvPr>
          <p:cNvSpPr txBox="1">
            <a:spLocks/>
          </p:cNvSpPr>
          <p:nvPr/>
        </p:nvSpPr>
        <p:spPr>
          <a:xfrm>
            <a:off x="225624" y="2604086"/>
            <a:ext cx="11734842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92D050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-- READ JSON INTO TEMPORARY TABLE</a:t>
            </a:r>
          </a:p>
          <a:p>
            <a:r>
              <a:rPr lang="en-US" dirty="0">
                <a:solidFill>
                  <a:srgbClr val="FF99FF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CREATE OR REPLACE TABLE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bronze.mytable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FF99FF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AS</a:t>
            </a:r>
          </a:p>
          <a:p>
            <a:r>
              <a:rPr lang="en-US" dirty="0">
                <a:solidFill>
                  <a:srgbClr val="FF99FF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SELECT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*</a:t>
            </a:r>
          </a:p>
          <a:p>
            <a:r>
              <a:rPr lang="en-US" dirty="0">
                <a:solidFill>
                  <a:srgbClr val="FF99FF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sourceJSON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FF99FF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WHERE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custID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IS NOT NULL</a:t>
            </a:r>
          </a:p>
          <a:p>
            <a:r>
              <a:rPr lang="en-US" dirty="0">
                <a:solidFill>
                  <a:srgbClr val="FF99FF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USING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urier New" panose="02070309020205020404" pitchFamily="49" charset="0"/>
              </a:rPr>
              <a:t> DELTA</a:t>
            </a:r>
          </a:p>
          <a:p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8988C-51DE-2D6A-052A-04B43E78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Writing Data with Spark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6BDF63-A89C-74F6-3888-36BA25ED7327}"/>
              </a:ext>
            </a:extLst>
          </p:cNvPr>
          <p:cNvSpPr txBox="1"/>
          <p:nvPr/>
        </p:nvSpPr>
        <p:spPr>
          <a:xfrm>
            <a:off x="225624" y="899957"/>
            <a:ext cx="117348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400" noProof="0" dirty="0">
                <a:latin typeface="Segoe UI" panose="020B0502040204020203" pitchFamily="34" charset="0"/>
                <a:cs typeface="Segoe UI" panose="020B0502040204020203" pitchFamily="34" charset="0"/>
              </a:rPr>
              <a:t>Spark SQL can be used </a:t>
            </a: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for many DDL statements, providing we are using Delta format.</a:t>
            </a:r>
          </a:p>
          <a:p>
            <a:pPr marR="0" lvl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0" lvl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A common approach for small tables is to use the CTAS approach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B7AEA-0D2F-F978-7001-5212BDC93D05}"/>
              </a:ext>
            </a:extLst>
          </p:cNvPr>
          <p:cNvSpPr txBox="1"/>
          <p:nvPr/>
        </p:nvSpPr>
        <p:spPr>
          <a:xfrm>
            <a:off x="225624" y="5132452"/>
            <a:ext cx="11734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400" noProof="0" dirty="0">
                <a:latin typeface="Segoe UI" panose="020B0502040204020203" pitchFamily="34" charset="0"/>
                <a:cs typeface="Segoe UI" panose="020B0502040204020203" pitchFamily="34" charset="0"/>
              </a:rPr>
              <a:t>We don’t need to specify a location here as it will use the default location of the “bronze” schema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23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5EF937-CBF2-765B-6C98-30D18852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FlowS</a:t>
            </a:r>
            <a:r>
              <a:rPr lang="en-US" dirty="0"/>
              <a:t> – No-Code Spark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05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000E28-73EE-EF8F-3FF2-16B212223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62" y="2187181"/>
            <a:ext cx="2303392" cy="3023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4BFCE6-0BB9-2338-ACAE-94E42C124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94" y="468694"/>
            <a:ext cx="2955871" cy="49939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6A3CC3-642D-96A0-DE11-9B4988F6B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661" y="3295858"/>
            <a:ext cx="19145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2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51641 0.037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20" y="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D22904-B750-23BD-E7A7-CD1AAA0F4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Data Flows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9AA7F-D585-3516-B2BE-8417823B6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134"/>
          <a:stretch/>
        </p:blipFill>
        <p:spPr>
          <a:xfrm>
            <a:off x="225624" y="1123905"/>
            <a:ext cx="1981477" cy="4371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3999A8-24F3-A3BB-08D8-D74E9F49E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498" y="1870257"/>
            <a:ext cx="2667372" cy="1886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1A0A77-7A8D-4759-D1E1-1FE71FD64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788" y="1042989"/>
            <a:ext cx="6182588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8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D22904-B750-23BD-E7A7-CD1AAA0F4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Concepts - Sources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33BE02-BA94-74CB-D98A-216D17299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24" y="828158"/>
            <a:ext cx="3115110" cy="3086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A1682D-12FF-2ADB-EEB7-D402B276C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084" y="828158"/>
            <a:ext cx="6782747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1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D22904-B750-23BD-E7A7-CD1AAA0F4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Concepts - Sources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33BE02-BA94-74CB-D98A-216D17299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24" y="828158"/>
            <a:ext cx="3115110" cy="3086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A1682D-12FF-2ADB-EEB7-D402B276C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084" y="828158"/>
            <a:ext cx="6782747" cy="3982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AB43D-BAEE-9049-5E16-DB960E0EC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569" y="2028002"/>
            <a:ext cx="4105848" cy="704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C9943-63B0-DF97-4543-37B5F1625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569" y="2819161"/>
            <a:ext cx="2838846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9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D22904-B750-23BD-E7A7-CD1AAA0F4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Concepts - Transforms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33BE02-BA94-74CB-D98A-216D17299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24" y="828158"/>
            <a:ext cx="3115110" cy="3086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0D3FD9-7B1D-E3C0-6825-737D861C7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898" y="1999219"/>
            <a:ext cx="1886204" cy="452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9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D22904-B750-23BD-E7A7-CD1AAA0F4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Concepts - Transforms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16E01-A208-1167-E553-B53214D16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2" y="819105"/>
            <a:ext cx="5687219" cy="3086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FAE981-F3F4-9874-24BC-D7016177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55" y="2448064"/>
            <a:ext cx="10278909" cy="3410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9433C2-644D-102F-7239-E461EC709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626" y="1476421"/>
            <a:ext cx="3684707" cy="19525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1854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D22904-B750-23BD-E7A7-CD1AAA0F4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Concepts - Transforms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D6326-AE19-FCE0-16CC-F6D7B5A39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01" y="828158"/>
            <a:ext cx="8440328" cy="3077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2CC19B-725E-9A99-F84C-50FB444F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01" y="2342759"/>
            <a:ext cx="8154538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1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CE36D4-5120-F099-D33A-0E6F988D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Challenge – Transforming Data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DC5A0B-C39D-CDB8-BA23-BCC9845DC2DC}"/>
              </a:ext>
            </a:extLst>
          </p:cNvPr>
          <p:cNvGrpSpPr/>
          <p:nvPr/>
        </p:nvGrpSpPr>
        <p:grpSpPr>
          <a:xfrm>
            <a:off x="3675084" y="1252367"/>
            <a:ext cx="1262121" cy="1434469"/>
            <a:chOff x="460743" y="1026094"/>
            <a:chExt cx="2004096" cy="2004096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C93CA90-9588-4782-5E16-9D6CC1ADD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0743" y="1026094"/>
              <a:ext cx="2004096" cy="20040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4058A0-B596-4759-25BC-6947CA8D58B7}"/>
                </a:ext>
              </a:extLst>
            </p:cNvPr>
            <p:cNvSpPr txBox="1"/>
            <p:nvPr/>
          </p:nvSpPr>
          <p:spPr>
            <a:xfrm>
              <a:off x="631086" y="1211050"/>
              <a:ext cx="1650204" cy="515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Bronze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2E1ADC5-DD18-23ED-8B12-4DDB5FFD4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56" y="1360192"/>
            <a:ext cx="1071082" cy="121881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61EB9E2-C0D4-ACE3-B28E-0C241D3B3844}"/>
              </a:ext>
            </a:extLst>
          </p:cNvPr>
          <p:cNvGrpSpPr/>
          <p:nvPr/>
        </p:nvGrpSpPr>
        <p:grpSpPr>
          <a:xfrm>
            <a:off x="6372599" y="1252367"/>
            <a:ext cx="1262121" cy="1434469"/>
            <a:chOff x="460743" y="1026094"/>
            <a:chExt cx="2004096" cy="200409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DE62E87-0146-201B-FC18-3FECCE9AA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0743" y="1026094"/>
              <a:ext cx="2004096" cy="200409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6EFACA-2EA1-E33E-4BCD-CBB6745313FC}"/>
                </a:ext>
              </a:extLst>
            </p:cNvPr>
            <p:cNvSpPr txBox="1"/>
            <p:nvPr/>
          </p:nvSpPr>
          <p:spPr>
            <a:xfrm>
              <a:off x="631086" y="1211050"/>
              <a:ext cx="1650204" cy="515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Silver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902B62-945F-BD54-8A6B-1821732FCDB0}"/>
              </a:ext>
            </a:extLst>
          </p:cNvPr>
          <p:cNvGrpSpPr/>
          <p:nvPr/>
        </p:nvGrpSpPr>
        <p:grpSpPr>
          <a:xfrm>
            <a:off x="9257125" y="1252367"/>
            <a:ext cx="1262121" cy="1434469"/>
            <a:chOff x="460743" y="1026094"/>
            <a:chExt cx="2004096" cy="2004096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A6EDEEE1-B37D-EA4F-7D34-083575E58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0743" y="1026094"/>
              <a:ext cx="2004096" cy="200409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25D662-8CAA-C319-45C5-215A6DFAC4D4}"/>
                </a:ext>
              </a:extLst>
            </p:cNvPr>
            <p:cNvSpPr txBox="1"/>
            <p:nvPr/>
          </p:nvSpPr>
          <p:spPr>
            <a:xfrm>
              <a:off x="631086" y="1211050"/>
              <a:ext cx="1650204" cy="515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Gold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B446EB06-5073-6B88-423C-EF6A261A2255}"/>
              </a:ext>
            </a:extLst>
          </p:cNvPr>
          <p:cNvSpPr/>
          <p:nvPr/>
        </p:nvSpPr>
        <p:spPr>
          <a:xfrm rot="10800000" flipH="1">
            <a:off x="1400369" y="2620643"/>
            <a:ext cx="2870265" cy="1780836"/>
          </a:xfrm>
          <a:prstGeom prst="uturnArrow">
            <a:avLst>
              <a:gd name="adj1" fmla="val 9859"/>
              <a:gd name="adj2" fmla="val 14797"/>
              <a:gd name="adj3" fmla="val 22367"/>
              <a:gd name="adj4" fmla="val 43750"/>
              <a:gd name="adj5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2D16518-FCA9-5355-B114-054DA4C63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0368" y="3956538"/>
            <a:ext cx="2619375" cy="1333500"/>
          </a:xfrm>
          <a:prstGeom prst="rect">
            <a:avLst/>
          </a:prstGeom>
        </p:spPr>
      </p:pic>
      <p:sp>
        <p:nvSpPr>
          <p:cNvPr id="32" name="Arrow: U-Turn 31">
            <a:extLst>
              <a:ext uri="{FF2B5EF4-FFF2-40B4-BE49-F238E27FC236}">
                <a16:creationId xmlns:a16="http://schemas.microsoft.com/office/drawing/2014/main" id="{0FE531CE-1459-6A23-6C0C-73B58D659EFF}"/>
              </a:ext>
            </a:extLst>
          </p:cNvPr>
          <p:cNvSpPr/>
          <p:nvPr/>
        </p:nvSpPr>
        <p:spPr>
          <a:xfrm rot="10800000" flipH="1">
            <a:off x="4284685" y="2620643"/>
            <a:ext cx="2870265" cy="1780836"/>
          </a:xfrm>
          <a:prstGeom prst="uturnArrow">
            <a:avLst>
              <a:gd name="adj1" fmla="val 9859"/>
              <a:gd name="adj2" fmla="val 14797"/>
              <a:gd name="adj3" fmla="val 22367"/>
              <a:gd name="adj4" fmla="val 43750"/>
              <a:gd name="adj5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4" name="Arrow: U-Turn 33">
            <a:extLst>
              <a:ext uri="{FF2B5EF4-FFF2-40B4-BE49-F238E27FC236}">
                <a16:creationId xmlns:a16="http://schemas.microsoft.com/office/drawing/2014/main" id="{C85A3A65-66E4-AD3B-FA24-50394691542A}"/>
              </a:ext>
            </a:extLst>
          </p:cNvPr>
          <p:cNvSpPr/>
          <p:nvPr/>
        </p:nvSpPr>
        <p:spPr>
          <a:xfrm rot="10800000" flipH="1">
            <a:off x="7268812" y="2620643"/>
            <a:ext cx="2870265" cy="1780836"/>
          </a:xfrm>
          <a:prstGeom prst="uturnArrow">
            <a:avLst>
              <a:gd name="adj1" fmla="val 9859"/>
              <a:gd name="adj2" fmla="val 14797"/>
              <a:gd name="adj3" fmla="val 22367"/>
              <a:gd name="adj4" fmla="val 43750"/>
              <a:gd name="adj5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D687BE9-950D-F147-F8ED-7BA75BE77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3799" y="3206994"/>
            <a:ext cx="1828800" cy="212407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E4FE005-9ADB-9E32-3C89-5985323128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9126" y="3268487"/>
            <a:ext cx="18192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66AC3E-9578-40B1-36A2-79003A791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Bronze Layer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031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CE36D4-5120-F099-D33A-0E6F988D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Challenge – Transforming Data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DC5A0B-C39D-CDB8-BA23-BCC9845DC2DC}"/>
              </a:ext>
            </a:extLst>
          </p:cNvPr>
          <p:cNvGrpSpPr/>
          <p:nvPr/>
        </p:nvGrpSpPr>
        <p:grpSpPr>
          <a:xfrm>
            <a:off x="9263084" y="828158"/>
            <a:ext cx="2044996" cy="1994899"/>
            <a:chOff x="460743" y="1026094"/>
            <a:chExt cx="2004096" cy="2004096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C93CA90-9588-4782-5E16-9D6CC1ADD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0743" y="1026094"/>
              <a:ext cx="2004096" cy="20040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4058A0-B596-4759-25BC-6947CA8D58B7}"/>
                </a:ext>
              </a:extLst>
            </p:cNvPr>
            <p:cNvSpPr txBox="1"/>
            <p:nvPr/>
          </p:nvSpPr>
          <p:spPr>
            <a:xfrm>
              <a:off x="631086" y="1211050"/>
              <a:ext cx="1650204" cy="463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Bronze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2E1ADC5-DD18-23ED-8B12-4DDB5FFD4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76" y="911521"/>
            <a:ext cx="1519344" cy="172890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76E3DD0-B294-37A2-B433-86BC437C5D7E}"/>
              </a:ext>
            </a:extLst>
          </p:cNvPr>
          <p:cNvSpPr/>
          <p:nvPr/>
        </p:nvSpPr>
        <p:spPr>
          <a:xfrm>
            <a:off x="2269342" y="1419207"/>
            <a:ext cx="6675120" cy="812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APPEND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791C4-30E6-9386-3526-F39B49FD4C95}"/>
              </a:ext>
            </a:extLst>
          </p:cNvPr>
          <p:cNvSpPr txBox="1"/>
          <p:nvPr/>
        </p:nvSpPr>
        <p:spPr>
          <a:xfrm>
            <a:off x="1351280" y="3195854"/>
            <a:ext cx="82194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Source data in JSON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Read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Add audit/metadata 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Insert directly into a Bronze Delta Table</a:t>
            </a:r>
          </a:p>
        </p:txBody>
      </p:sp>
    </p:spTree>
    <p:extLst>
      <p:ext uri="{BB962C8B-B14F-4D97-AF65-F5344CB8AC3E}">
        <p14:creationId xmlns:p14="http://schemas.microsoft.com/office/powerpoint/2010/main" val="391152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69326-39B2-CFFC-3800-18D54B900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Landing to Bronze Recaps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AA7C48-68CE-08DA-971A-B5B48DD78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145" y="2762250"/>
            <a:ext cx="2619375" cy="133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1C174B-9C1A-3AF0-91C3-E4E79B4C4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61" y="907414"/>
            <a:ext cx="1828800" cy="2124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BD37A7-368E-7845-B4C5-4D5F09DBA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86" y="3322808"/>
            <a:ext cx="18192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3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DD7E-80EC-CEB9-BDBE-89CFE70F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Warehousing Pain-points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4F44C3-8CD1-65B4-9E43-0212603FD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20" y="1615843"/>
            <a:ext cx="2313393" cy="2865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9513AF-1006-5769-E01A-ECC3C59614B5}"/>
              </a:ext>
            </a:extLst>
          </p:cNvPr>
          <p:cNvSpPr txBox="1"/>
          <p:nvPr/>
        </p:nvSpPr>
        <p:spPr>
          <a:xfrm>
            <a:off x="2862988" y="1433689"/>
            <a:ext cx="85231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GB" sz="4400" dirty="0"/>
              <a:t>Expensive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GB" sz="4400" dirty="0"/>
              <a:t>Costly Upkeep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GB" sz="4400" dirty="0"/>
              <a:t>Structured Data Only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GB" sz="4400" dirty="0"/>
              <a:t>Slow to Change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GB" sz="4400" dirty="0"/>
              <a:t>Limited Advanced Capability</a:t>
            </a:r>
          </a:p>
        </p:txBody>
      </p:sp>
    </p:spTree>
    <p:extLst>
      <p:ext uri="{BB962C8B-B14F-4D97-AF65-F5344CB8AC3E}">
        <p14:creationId xmlns:p14="http://schemas.microsoft.com/office/powerpoint/2010/main" val="55173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E74DA77-87A1-FC1D-ACC9-BCF337EAD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848623-9FB8-D6A3-D370-03AC6E49D2A4}"/>
              </a:ext>
            </a:extLst>
          </p:cNvPr>
          <p:cNvSpPr txBox="1"/>
          <p:nvPr/>
        </p:nvSpPr>
        <p:spPr>
          <a:xfrm>
            <a:off x="497941" y="1659285"/>
            <a:ext cx="44633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Any Questions raised during the build?</a:t>
            </a:r>
          </a:p>
          <a:p>
            <a:endParaRPr lang="en-US" sz="3200" dirty="0"/>
          </a:p>
          <a:p>
            <a:r>
              <a:rPr lang="en-US" sz="3200" dirty="0"/>
              <a:t>Best Questions from Coaches?</a:t>
            </a:r>
          </a:p>
          <a:p>
            <a:endParaRPr lang="en-US" sz="3200" dirty="0"/>
          </a:p>
          <a:p>
            <a:r>
              <a:rPr lang="en-US" sz="3200" dirty="0"/>
              <a:t>Questions now?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344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66AC3E-9578-40B1-36A2-79003A791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Silver Layer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99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CE36D4-5120-F099-D33A-0E6F988D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Challenge – Transforming Data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DC5A0B-C39D-CDB8-BA23-BCC9845DC2DC}"/>
              </a:ext>
            </a:extLst>
          </p:cNvPr>
          <p:cNvGrpSpPr/>
          <p:nvPr/>
        </p:nvGrpSpPr>
        <p:grpSpPr>
          <a:xfrm>
            <a:off x="9263084" y="828158"/>
            <a:ext cx="2044996" cy="1994899"/>
            <a:chOff x="460743" y="1026094"/>
            <a:chExt cx="2004096" cy="2004096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C93CA90-9588-4782-5E16-9D6CC1ADD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0743" y="1026094"/>
              <a:ext cx="2004096" cy="20040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4058A0-B596-4759-25BC-6947CA8D58B7}"/>
                </a:ext>
              </a:extLst>
            </p:cNvPr>
            <p:cNvSpPr txBox="1"/>
            <p:nvPr/>
          </p:nvSpPr>
          <p:spPr>
            <a:xfrm>
              <a:off x="631086" y="1211050"/>
              <a:ext cx="1650204" cy="463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Silver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E76E3DD0-B294-37A2-B433-86BC437C5D7E}"/>
              </a:ext>
            </a:extLst>
          </p:cNvPr>
          <p:cNvSpPr/>
          <p:nvPr/>
        </p:nvSpPr>
        <p:spPr>
          <a:xfrm>
            <a:off x="2269342" y="1419207"/>
            <a:ext cx="6675120" cy="812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CLEAN &amp; MERGE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5E0CF7-DBDC-856E-53B1-895D8EF2561C}"/>
              </a:ext>
            </a:extLst>
          </p:cNvPr>
          <p:cNvGrpSpPr/>
          <p:nvPr/>
        </p:nvGrpSpPr>
        <p:grpSpPr>
          <a:xfrm>
            <a:off x="224346" y="828157"/>
            <a:ext cx="2044996" cy="1994899"/>
            <a:chOff x="460743" y="1026094"/>
            <a:chExt cx="2004096" cy="2004096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C68A483-A189-37EA-1BF9-2B62B0D16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0743" y="1026094"/>
              <a:ext cx="2004096" cy="200409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151518-EDD0-97A4-12F4-DAFE178F2618}"/>
                </a:ext>
              </a:extLst>
            </p:cNvPr>
            <p:cNvSpPr txBox="1"/>
            <p:nvPr/>
          </p:nvSpPr>
          <p:spPr>
            <a:xfrm>
              <a:off x="631086" y="1211050"/>
              <a:ext cx="1650204" cy="463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Bronze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B7EC13-663D-A318-A93A-5B3962D7CD60}"/>
              </a:ext>
            </a:extLst>
          </p:cNvPr>
          <p:cNvSpPr txBox="1"/>
          <p:nvPr/>
        </p:nvSpPr>
        <p:spPr>
          <a:xfrm>
            <a:off x="1351280" y="3195854"/>
            <a:ext cx="82194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Read from Delta Bronze Layer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Apply Data Cleansing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Filter Bad Rows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Merge into Delta Silver Layer</a:t>
            </a:r>
          </a:p>
        </p:txBody>
      </p:sp>
    </p:spTree>
    <p:extLst>
      <p:ext uri="{BB962C8B-B14F-4D97-AF65-F5344CB8AC3E}">
        <p14:creationId xmlns:p14="http://schemas.microsoft.com/office/powerpoint/2010/main" val="308508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69326-39B2-CFFC-3800-18D54B900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Bronze to Silver Recaps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AA7C48-68CE-08DA-971A-B5B48DD78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145" y="2762250"/>
            <a:ext cx="2619375" cy="133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1C174B-9C1A-3AF0-91C3-E4E79B4C4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61" y="907414"/>
            <a:ext cx="1828800" cy="2124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BD37A7-368E-7845-B4C5-4D5F09DBA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86" y="3322808"/>
            <a:ext cx="18192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4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E74DA77-87A1-FC1D-ACC9-BCF337EAD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848623-9FB8-D6A3-D370-03AC6E49D2A4}"/>
              </a:ext>
            </a:extLst>
          </p:cNvPr>
          <p:cNvSpPr txBox="1"/>
          <p:nvPr/>
        </p:nvSpPr>
        <p:spPr>
          <a:xfrm>
            <a:off x="497941" y="1659285"/>
            <a:ext cx="44633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Any Questions raised during the build?</a:t>
            </a:r>
          </a:p>
          <a:p>
            <a:endParaRPr lang="en-US" sz="3200" dirty="0"/>
          </a:p>
          <a:p>
            <a:r>
              <a:rPr lang="en-US" sz="3200" dirty="0"/>
              <a:t>Best Questions from Coaches?</a:t>
            </a:r>
          </a:p>
          <a:p>
            <a:endParaRPr lang="en-US" sz="3200" dirty="0"/>
          </a:p>
          <a:p>
            <a:r>
              <a:rPr lang="en-US" sz="3200" dirty="0"/>
              <a:t>Questions now?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67167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66AC3E-9578-40B1-36A2-79003A791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 Layer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318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CE36D4-5120-F099-D33A-0E6F988D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Challenge – Transforming Data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DC5A0B-C39D-CDB8-BA23-BCC9845DC2DC}"/>
              </a:ext>
            </a:extLst>
          </p:cNvPr>
          <p:cNvGrpSpPr/>
          <p:nvPr/>
        </p:nvGrpSpPr>
        <p:grpSpPr>
          <a:xfrm>
            <a:off x="9263084" y="828158"/>
            <a:ext cx="2044996" cy="1994899"/>
            <a:chOff x="460743" y="1026094"/>
            <a:chExt cx="2004096" cy="2004096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C93CA90-9588-4782-5E16-9D6CC1ADD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0743" y="1026094"/>
              <a:ext cx="2004096" cy="20040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4058A0-B596-4759-25BC-6947CA8D58B7}"/>
                </a:ext>
              </a:extLst>
            </p:cNvPr>
            <p:cNvSpPr txBox="1"/>
            <p:nvPr/>
          </p:nvSpPr>
          <p:spPr>
            <a:xfrm>
              <a:off x="631086" y="1211050"/>
              <a:ext cx="1650204" cy="463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Gold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E76E3DD0-B294-37A2-B433-86BC437C5D7E}"/>
              </a:ext>
            </a:extLst>
          </p:cNvPr>
          <p:cNvSpPr/>
          <p:nvPr/>
        </p:nvSpPr>
        <p:spPr>
          <a:xfrm>
            <a:off x="2269342" y="1419207"/>
            <a:ext cx="6675120" cy="812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CLEAN &amp; MERGE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5E0CF7-DBDC-856E-53B1-895D8EF2561C}"/>
              </a:ext>
            </a:extLst>
          </p:cNvPr>
          <p:cNvGrpSpPr/>
          <p:nvPr/>
        </p:nvGrpSpPr>
        <p:grpSpPr>
          <a:xfrm>
            <a:off x="224346" y="828157"/>
            <a:ext cx="2044996" cy="1994899"/>
            <a:chOff x="460743" y="1026094"/>
            <a:chExt cx="2004096" cy="2004096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C68A483-A189-37EA-1BF9-2B62B0D16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0743" y="1026094"/>
              <a:ext cx="2004096" cy="200409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151518-EDD0-97A4-12F4-DAFE178F2618}"/>
                </a:ext>
              </a:extLst>
            </p:cNvPr>
            <p:cNvSpPr txBox="1"/>
            <p:nvPr/>
          </p:nvSpPr>
          <p:spPr>
            <a:xfrm>
              <a:off x="631086" y="1211050"/>
              <a:ext cx="1650204" cy="463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Silver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B7EC13-663D-A318-A93A-5B3962D7CD60}"/>
              </a:ext>
            </a:extLst>
          </p:cNvPr>
          <p:cNvSpPr txBox="1"/>
          <p:nvPr/>
        </p:nvSpPr>
        <p:spPr>
          <a:xfrm>
            <a:off x="1351280" y="3195854"/>
            <a:ext cx="82194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Read from Delta Silver Layer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Transform into Dimensional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Merge into Delta Gold Layer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Decide how to separate different Gold tables</a:t>
            </a:r>
          </a:p>
        </p:txBody>
      </p:sp>
    </p:spTree>
    <p:extLst>
      <p:ext uri="{BB962C8B-B14F-4D97-AF65-F5344CB8AC3E}">
        <p14:creationId xmlns:p14="http://schemas.microsoft.com/office/powerpoint/2010/main" val="249916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69326-39B2-CFFC-3800-18D54B900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Silver to Gold Recaps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AA7C48-68CE-08DA-971A-B5B48DD78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145" y="2762250"/>
            <a:ext cx="2619375" cy="133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1C174B-9C1A-3AF0-91C3-E4E79B4C4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61" y="907414"/>
            <a:ext cx="1828800" cy="2124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BD37A7-368E-7845-B4C5-4D5F09DBA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86" y="3322808"/>
            <a:ext cx="18192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7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E74DA77-87A1-FC1D-ACC9-BCF337EAD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848623-9FB8-D6A3-D370-03AC6E49D2A4}"/>
              </a:ext>
            </a:extLst>
          </p:cNvPr>
          <p:cNvSpPr txBox="1"/>
          <p:nvPr/>
        </p:nvSpPr>
        <p:spPr>
          <a:xfrm>
            <a:off x="497941" y="1659285"/>
            <a:ext cx="44633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Any Questions raised during the build?</a:t>
            </a:r>
          </a:p>
          <a:p>
            <a:endParaRPr lang="en-US" sz="3200" dirty="0"/>
          </a:p>
          <a:p>
            <a:r>
              <a:rPr lang="en-US" sz="3200" dirty="0"/>
              <a:t>Best Questions from Coaches?</a:t>
            </a:r>
          </a:p>
          <a:p>
            <a:endParaRPr lang="en-US" sz="3200" dirty="0"/>
          </a:p>
          <a:p>
            <a:r>
              <a:rPr lang="en-US" sz="3200" dirty="0"/>
              <a:t>Questions now?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1962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406AC-25D3-FEEA-CD7D-50AC8C909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Serving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28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E2D7E-8C2E-4B93-8B94-30A791C4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Lakes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DFB39E-0836-4AC3-B463-773AC471C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14" y="976815"/>
            <a:ext cx="2303392" cy="30232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4D80ED-8512-4667-AA38-5A3FD4956B7B}"/>
              </a:ext>
            </a:extLst>
          </p:cNvPr>
          <p:cNvSpPr txBox="1"/>
          <p:nvPr/>
        </p:nvSpPr>
        <p:spPr>
          <a:xfrm>
            <a:off x="3715161" y="1221531"/>
            <a:ext cx="51573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GB" sz="3600" dirty="0"/>
              <a:t>Cost-Effective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GB" sz="3600" dirty="0"/>
              <a:t>Self-Managing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GB" sz="3600" dirty="0"/>
              <a:t>Big Data Compatible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GB" sz="3600" dirty="0"/>
              <a:t>Agility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GB" sz="3600" dirty="0"/>
              <a:t>Traditional &amp; Advanced Analytics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12642-082D-4EF3-951E-3215A0045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210" y="2654023"/>
            <a:ext cx="1654184" cy="229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5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005F8-911B-9983-21BE-2C4BF2DA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65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FBFB-2849-412E-954F-77633C71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Downside of Lakes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CB7088D-499D-4482-B8DC-A59BC60350AF}"/>
              </a:ext>
            </a:extLst>
          </p:cNvPr>
          <p:cNvSpPr txBox="1">
            <a:spLocks/>
          </p:cNvSpPr>
          <p:nvPr/>
        </p:nvSpPr>
        <p:spPr>
          <a:xfrm>
            <a:off x="536226" y="1004749"/>
            <a:ext cx="10284174" cy="4662626"/>
          </a:xfrm>
          <a:prstGeom prst="rect">
            <a:avLst/>
          </a:prstGeom>
        </p:spPr>
        <p:txBody>
          <a:bodyPr/>
          <a:lstStyle>
            <a:lvl1pPr marL="336145" indent="-336145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8314" indent="-280121" algn="l" defTabSz="89638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20483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8676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6869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65062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13256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61449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9642" indent="-224097" algn="l" defTabSz="8963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Schema on Read</a:t>
            </a:r>
          </a:p>
          <a:p>
            <a:r>
              <a:rPr lang="en-GB" dirty="0"/>
              <a:t>Operational Complexity</a:t>
            </a:r>
          </a:p>
          <a:p>
            <a:r>
              <a:rPr lang="en-GB" dirty="0"/>
              <a:t>Governance</a:t>
            </a:r>
          </a:p>
          <a:p>
            <a:r>
              <a:rPr lang="en-GB" dirty="0"/>
              <a:t>Auditable</a:t>
            </a:r>
          </a:p>
          <a:p>
            <a:r>
              <a:rPr lang="en-GB" dirty="0"/>
              <a:t>Indexing</a:t>
            </a:r>
          </a:p>
          <a:p>
            <a:r>
              <a:rPr lang="en-GB" dirty="0"/>
              <a:t>Small Files Problem</a:t>
            </a:r>
          </a:p>
          <a:p>
            <a:endParaRPr lang="en-GB" sz="1800" dirty="0"/>
          </a:p>
          <a:p>
            <a:pPr marL="0" indent="0">
              <a:buNone/>
            </a:pPr>
            <a:r>
              <a:rPr lang="en-GB" dirty="0"/>
              <a:t>Traditional Lakes on their own cannot perform as an Enterprise-Ready Data Warehouse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F2E05A-0A7F-4DF7-B464-3539B8B41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687" y="1004749"/>
            <a:ext cx="2303392" cy="30232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A2458-72B0-4449-946E-BDBA708C5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42014"/>
            <a:ext cx="1914525" cy="1914525"/>
          </a:xfrm>
          <a:prstGeom prst="rect">
            <a:avLst/>
          </a:prstGeom>
        </p:spPr>
      </p:pic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39A3A70A-0275-41E2-8A34-57B203773241}"/>
              </a:ext>
            </a:extLst>
          </p:cNvPr>
          <p:cNvSpPr/>
          <p:nvPr/>
        </p:nvSpPr>
        <p:spPr>
          <a:xfrm>
            <a:off x="4919663" y="1052513"/>
            <a:ext cx="3429000" cy="3633787"/>
          </a:xfrm>
          <a:prstGeom prst="mathMultiply">
            <a:avLst>
              <a:gd name="adj1" fmla="val 1129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14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81B826-B6C0-4844-A509-7626A2B108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226"/>
          <a:stretch/>
        </p:blipFill>
        <p:spPr>
          <a:xfrm>
            <a:off x="2447918" y="1183496"/>
            <a:ext cx="838622" cy="1336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635DB4-FC60-494F-A058-31EAD2797E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398"/>
          <a:stretch/>
        </p:blipFill>
        <p:spPr>
          <a:xfrm>
            <a:off x="3194437" y="1154347"/>
            <a:ext cx="868253" cy="1379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6FE690-8AB8-424C-9917-B74897A9EB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731"/>
          <a:stretch/>
        </p:blipFill>
        <p:spPr>
          <a:xfrm>
            <a:off x="8247831" y="1238897"/>
            <a:ext cx="827954" cy="1280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EE2A3-D2F8-44D8-AA96-6E450ED88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Modern Data Warehouse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9EE08F-31A4-4ECD-8923-F029B38EC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100" y="2359608"/>
            <a:ext cx="1520039" cy="2010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3A8200-3034-49FE-A961-D0B7529E8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4673" y="2432128"/>
            <a:ext cx="1476460" cy="193785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0F7215A-B056-47E6-AC5E-781D2C9CBF2D}"/>
              </a:ext>
            </a:extLst>
          </p:cNvPr>
          <p:cNvSpPr/>
          <p:nvPr/>
        </p:nvSpPr>
        <p:spPr>
          <a:xfrm>
            <a:off x="1223961" y="3057532"/>
            <a:ext cx="1171575" cy="93345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19C0E34-5CC0-46A6-8A21-8286202D4FC9}"/>
              </a:ext>
            </a:extLst>
          </p:cNvPr>
          <p:cNvSpPr/>
          <p:nvPr/>
        </p:nvSpPr>
        <p:spPr>
          <a:xfrm>
            <a:off x="4033829" y="3019432"/>
            <a:ext cx="1171575" cy="93345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A061BF0-E760-4B3D-84AC-02986E491610}"/>
              </a:ext>
            </a:extLst>
          </p:cNvPr>
          <p:cNvSpPr/>
          <p:nvPr/>
        </p:nvSpPr>
        <p:spPr>
          <a:xfrm>
            <a:off x="6827221" y="2994515"/>
            <a:ext cx="1171575" cy="93345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05C118-19B8-4F11-B548-A497EEEBF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9272" y="2558334"/>
            <a:ext cx="1282402" cy="16854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584160-B4F2-4B8E-88B8-BEFE177861F0}"/>
              </a:ext>
            </a:extLst>
          </p:cNvPr>
          <p:cNvSpPr txBox="1"/>
          <p:nvPr/>
        </p:nvSpPr>
        <p:spPr>
          <a:xfrm>
            <a:off x="2416193" y="4363554"/>
            <a:ext cx="14764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Data Lake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7F84BA-E957-48D6-845E-D9A10FC1187F}"/>
              </a:ext>
            </a:extLst>
          </p:cNvPr>
          <p:cNvSpPr txBox="1"/>
          <p:nvPr/>
        </p:nvSpPr>
        <p:spPr>
          <a:xfrm>
            <a:off x="4931402" y="4363554"/>
            <a:ext cx="23670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Data Warehouse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CAB2D-A3F6-41B2-B864-27F13D5067EC}"/>
              </a:ext>
            </a:extLst>
          </p:cNvPr>
          <p:cNvSpPr txBox="1"/>
          <p:nvPr/>
        </p:nvSpPr>
        <p:spPr>
          <a:xfrm>
            <a:off x="7411103" y="4363554"/>
            <a:ext cx="23670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Semantic</a:t>
            </a:r>
          </a:p>
          <a:p>
            <a:pPr algn="ctr"/>
            <a:r>
              <a:rPr lang="en-GB" sz="2800" dirty="0"/>
              <a:t>Layer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9141116-3AF7-43FC-B584-66C764DF54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4409"/>
          <a:stretch/>
        </p:blipFill>
        <p:spPr>
          <a:xfrm>
            <a:off x="5675718" y="1128928"/>
            <a:ext cx="804801" cy="123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6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dvancingAnalytic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ingAnalytics" id="{DE577AA9-A51F-43B6-A638-361381E7B576}" vid="{6189C900-E8E4-49ED-9984-5AEF20A943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9e475ef-6b76-4791-8b42-6fc89e5139a5" xsi:nil="true"/>
    <lcf76f155ced4ddcb4097134ff3c332f xmlns="5f9b91d7-7b1d-4f84-b9b9-39580e562158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E698F87FE5DF4E9D0316E4E449149A" ma:contentTypeVersion="15" ma:contentTypeDescription="Create a new document." ma:contentTypeScope="" ma:versionID="98d9ed4284a529e8619fbce2eefcfcc4">
  <xsd:schema xmlns:xsd="http://www.w3.org/2001/XMLSchema" xmlns:xs="http://www.w3.org/2001/XMLSchema" xmlns:p="http://schemas.microsoft.com/office/2006/metadata/properties" xmlns:ns2="5f9b91d7-7b1d-4f84-b9b9-39580e562158" xmlns:ns3="39e475ef-6b76-4791-8b42-6fc89e5139a5" targetNamespace="http://schemas.microsoft.com/office/2006/metadata/properties" ma:root="true" ma:fieldsID="c731552264582f22a3623539249a5206" ns2:_="" ns3:_="">
    <xsd:import namespace="5f9b91d7-7b1d-4f84-b9b9-39580e562158"/>
    <xsd:import namespace="39e475ef-6b76-4791-8b42-6fc89e5139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9b91d7-7b1d-4f84-b9b9-39580e562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b699b8be-d5b6-46ba-9960-e7a042ebebf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e475ef-6b76-4791-8b42-6fc89e5139a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421424e8-1164-484e-9f22-0bb848e50c65}" ma:internalName="TaxCatchAll" ma:showField="CatchAllData" ma:web="39e475ef-6b76-4791-8b42-6fc89e5139a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8FA994-B0A9-4F47-BC9F-02EE71388286}">
  <ds:schemaRefs>
    <ds:schemaRef ds:uri="39e475ef-6b76-4791-8b42-6fc89e5139a5"/>
    <ds:schemaRef ds:uri="5f9b91d7-7b1d-4f84-b9b9-39580e562158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767372-34F1-4874-BC29-C700C94C98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A78C22-B073-4508-8DCD-F2016B48B1B3}">
  <ds:schemaRefs>
    <ds:schemaRef ds:uri="39e475ef-6b76-4791-8b42-6fc89e5139a5"/>
    <ds:schemaRef ds:uri="5f9b91d7-7b1d-4f84-b9b9-39580e5621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1891</Words>
  <Application>Microsoft Office PowerPoint</Application>
  <PresentationFormat>Widescreen</PresentationFormat>
  <Paragraphs>368</Paragraphs>
  <Slides>70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Bebas Neue</vt:lpstr>
      <vt:lpstr>Calibri</vt:lpstr>
      <vt:lpstr>Roboto Mono</vt:lpstr>
      <vt:lpstr>Segoe UI</vt:lpstr>
      <vt:lpstr>Segoe UI Black</vt:lpstr>
      <vt:lpstr>AdvancingAnalytics</vt:lpstr>
      <vt:lpstr>Lakehouse in a Day</vt:lpstr>
      <vt:lpstr>Why Lakehouse?</vt:lpstr>
      <vt:lpstr>Maintaining Competitive Edge</vt:lpstr>
      <vt:lpstr>The Data Warehouse</vt:lpstr>
      <vt:lpstr>PowerPoint Presentation</vt:lpstr>
      <vt:lpstr>Warehousing Pain-points</vt:lpstr>
      <vt:lpstr>Data Lakes</vt:lpstr>
      <vt:lpstr>The Downside of Lakes</vt:lpstr>
      <vt:lpstr>The Modern Data Warehouse</vt:lpstr>
      <vt:lpstr>PowerPoint Presentation</vt:lpstr>
      <vt:lpstr>Delta Features</vt:lpstr>
      <vt:lpstr>The Modern Data Warehouse</vt:lpstr>
      <vt:lpstr>The Data Lakehouse</vt:lpstr>
      <vt:lpstr>What is a Data Lakehouse</vt:lpstr>
      <vt:lpstr>PowerPoint Presentation</vt:lpstr>
      <vt:lpstr>Understanding Lake-Based Data</vt:lpstr>
      <vt:lpstr>PowerPoint Presentation</vt:lpstr>
      <vt:lpstr>The Mythical “everything lake”</vt:lpstr>
      <vt:lpstr>Lakehouses Have Folder Structures</vt:lpstr>
      <vt:lpstr>Today’s Challenge</vt:lpstr>
      <vt:lpstr>Azure Lakehouse</vt:lpstr>
      <vt:lpstr>Lakehouse Layers</vt:lpstr>
      <vt:lpstr>Lakehouse Layers</vt:lpstr>
      <vt:lpstr>Lakehouse Layers</vt:lpstr>
      <vt:lpstr>Let’s get started</vt:lpstr>
      <vt:lpstr>Core Components</vt:lpstr>
      <vt:lpstr>The Lakehouse Toolbelt</vt:lpstr>
      <vt:lpstr>Our Challenge – Transforming Data</vt:lpstr>
      <vt:lpstr>Spark Languages</vt:lpstr>
      <vt:lpstr>Enough Spark to Get Started</vt:lpstr>
      <vt:lpstr>Spark is best in Notebooks</vt:lpstr>
      <vt:lpstr>PowerPoint Presentation</vt:lpstr>
      <vt:lpstr>Markdown basics</vt:lpstr>
      <vt:lpstr>Databricks magic</vt:lpstr>
      <vt:lpstr>Synapse magic</vt:lpstr>
      <vt:lpstr>shortcuts</vt:lpstr>
      <vt:lpstr>Notebooks need a Cluster</vt:lpstr>
      <vt:lpstr>What is a dataframe?</vt:lpstr>
      <vt:lpstr>What is a dataframe?</vt:lpstr>
      <vt:lpstr>Building a Dataframe</vt:lpstr>
      <vt:lpstr>Working with SQL</vt:lpstr>
      <vt:lpstr>Writing to the data lake</vt:lpstr>
      <vt:lpstr>SparkSQL</vt:lpstr>
      <vt:lpstr>Spark SQL Concepts</vt:lpstr>
      <vt:lpstr>Spark SQL Differences</vt:lpstr>
      <vt:lpstr>Read JSON using Spark SQL</vt:lpstr>
      <vt:lpstr>CreATING SQL OBJECTS</vt:lpstr>
      <vt:lpstr>Writing Data with Spark SQL</vt:lpstr>
      <vt:lpstr>Data FlowS – No-Code Spark</vt:lpstr>
      <vt:lpstr>Creating Data Flows</vt:lpstr>
      <vt:lpstr>Data Flow Concepts - Sources</vt:lpstr>
      <vt:lpstr>Data Flow Concepts - Sources</vt:lpstr>
      <vt:lpstr>Data Flow Concepts - Transforms</vt:lpstr>
      <vt:lpstr>Data Flow Concepts - Transforms</vt:lpstr>
      <vt:lpstr>Data Flow Concepts - Transforms</vt:lpstr>
      <vt:lpstr>Our Challenge – Transforming Data</vt:lpstr>
      <vt:lpstr>Bronze Layer</vt:lpstr>
      <vt:lpstr>Our Challenge – Transforming Data</vt:lpstr>
      <vt:lpstr>Landing to Bronze Recaps</vt:lpstr>
      <vt:lpstr>PowerPoint Presentation</vt:lpstr>
      <vt:lpstr>Silver Layer</vt:lpstr>
      <vt:lpstr>Our Challenge – Transforming Data</vt:lpstr>
      <vt:lpstr>Bronze to Silver Recaps</vt:lpstr>
      <vt:lpstr>PowerPoint Presentation</vt:lpstr>
      <vt:lpstr>Gold Layer</vt:lpstr>
      <vt:lpstr>Our Challenge – Transforming Data</vt:lpstr>
      <vt:lpstr>Silver to Gold Recaps</vt:lpstr>
      <vt:lpstr>PowerPoint Presentation</vt:lpstr>
      <vt:lpstr>Serving Data</vt:lpstr>
      <vt:lpstr>Orchestration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Terry McCann</dc:creator>
  <cp:lastModifiedBy>Simon Whiteley</cp:lastModifiedBy>
  <cp:revision>7</cp:revision>
  <dcterms:created xsi:type="dcterms:W3CDTF">2019-07-28T21:15:44Z</dcterms:created>
  <dcterms:modified xsi:type="dcterms:W3CDTF">2023-03-11T22:36:25Z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0x01010049E698F87FE5DF4E9D0316E4E449149A</vt:lpwstr>
  </property>
  <property fmtid="{D5CDD505-2E9C-101B-9397-08002B2CF9AE}" pid="3" name="MediaServiceImageTags">
    <vt:lpwstr/>
  </property>
</Properties>
</file>